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57" r:id="rId4"/>
    <p:sldId id="258" r:id="rId5"/>
    <p:sldId id="259" r:id="rId6"/>
    <p:sldId id="262" r:id="rId7"/>
    <p:sldId id="263" r:id="rId8"/>
    <p:sldId id="266" r:id="rId9"/>
    <p:sldId id="269" r:id="rId10"/>
    <p:sldId id="270" r:id="rId11"/>
    <p:sldId id="276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AD62A-10BE-4C67-81D8-E53E23E0A2F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82B9E8-D63E-4148-BD74-AB40793D601A}">
      <dgm:prSet phldrT="[Текст]"/>
      <dgm:spPr/>
      <dgm:t>
        <a:bodyPr/>
        <a:lstStyle/>
        <a:p>
          <a:r>
            <a:rPr lang="ru-RU" u="sng" dirty="0" smtClean="0"/>
            <a:t>РОМАНТИЗМ</a:t>
          </a:r>
          <a:endParaRPr lang="ru-RU" u="sng" dirty="0"/>
        </a:p>
      </dgm:t>
    </dgm:pt>
    <dgm:pt modelId="{0815EF81-FD61-40D2-809E-B4BF4D49ABED}" type="parTrans" cxnId="{9A1E8BB9-87E1-4977-B50E-61585D164713}">
      <dgm:prSet/>
      <dgm:spPr/>
      <dgm:t>
        <a:bodyPr/>
        <a:lstStyle/>
        <a:p>
          <a:endParaRPr lang="ru-RU"/>
        </a:p>
      </dgm:t>
    </dgm:pt>
    <dgm:pt modelId="{72EFF911-0084-47BE-A041-268578ED5A5B}" type="sibTrans" cxnId="{9A1E8BB9-87E1-4977-B50E-61585D164713}">
      <dgm:prSet/>
      <dgm:spPr/>
      <dgm:t>
        <a:bodyPr/>
        <a:lstStyle/>
        <a:p>
          <a:endParaRPr lang="ru-RU"/>
        </a:p>
      </dgm:t>
    </dgm:pt>
    <dgm:pt modelId="{865FD5AB-2360-4F37-B118-79D2C2079BF6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СТИЛЬ ПЕРВОЙ ПОЛОВИНЫ </a:t>
          </a:r>
          <a:r>
            <a:rPr lang="en-US" sz="4000" b="1" dirty="0" smtClean="0">
              <a:solidFill>
                <a:schemeClr val="bg1"/>
              </a:solidFill>
            </a:rPr>
            <a:t>XIX </a:t>
          </a:r>
          <a:r>
            <a:rPr lang="ru-RU" sz="4000" b="1" dirty="0" smtClean="0">
              <a:solidFill>
                <a:schemeClr val="bg1"/>
              </a:solidFill>
            </a:rPr>
            <a:t> ВЕКА</a:t>
          </a:r>
          <a:endParaRPr lang="ru-RU" sz="4000" b="1" dirty="0">
            <a:solidFill>
              <a:schemeClr val="bg1"/>
            </a:solidFill>
          </a:endParaRPr>
        </a:p>
      </dgm:t>
    </dgm:pt>
    <dgm:pt modelId="{C8A73259-9CA8-4D09-A0CD-25CCC50E9CD8}" type="parTrans" cxnId="{81E36F18-F431-4066-A9BF-145EFB5BB834}">
      <dgm:prSet/>
      <dgm:spPr/>
      <dgm:t>
        <a:bodyPr/>
        <a:lstStyle/>
        <a:p>
          <a:endParaRPr lang="ru-RU"/>
        </a:p>
      </dgm:t>
    </dgm:pt>
    <dgm:pt modelId="{382C7952-290A-4F6C-BABB-331ED158DDB2}" type="sibTrans" cxnId="{81E36F18-F431-4066-A9BF-145EFB5BB834}">
      <dgm:prSet/>
      <dgm:spPr/>
      <dgm:t>
        <a:bodyPr/>
        <a:lstStyle/>
        <a:p>
          <a:endParaRPr lang="ru-RU"/>
        </a:p>
      </dgm:t>
    </dgm:pt>
    <dgm:pt modelId="{4B152681-F5F3-40B3-8A8D-6B475C9B6C5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700" b="1" dirty="0" smtClean="0">
              <a:solidFill>
                <a:schemeClr val="bg1"/>
              </a:solidFill>
            </a:rPr>
            <a:t>ВНИМАНИЕ КО ВНУТРЕННЕМУ МИРУ ЧЕЛОВЕКА</a:t>
          </a:r>
          <a:endParaRPr lang="ru-RU" sz="3700" b="1" dirty="0">
            <a:solidFill>
              <a:schemeClr val="bg1"/>
            </a:solidFill>
          </a:endParaRPr>
        </a:p>
      </dgm:t>
    </dgm:pt>
    <dgm:pt modelId="{6A2768A6-3FC7-4157-AFE3-CC9CEFFD4CCA}" type="parTrans" cxnId="{F9E661CC-222A-4B45-AEB5-07392BFA6336}">
      <dgm:prSet/>
      <dgm:spPr/>
      <dgm:t>
        <a:bodyPr/>
        <a:lstStyle/>
        <a:p>
          <a:endParaRPr lang="ru-RU"/>
        </a:p>
      </dgm:t>
    </dgm:pt>
    <dgm:pt modelId="{49A2BEA5-EB3F-4216-A0A3-5DD406803A50}" type="sibTrans" cxnId="{F9E661CC-222A-4B45-AEB5-07392BFA6336}">
      <dgm:prSet/>
      <dgm:spPr/>
      <dgm:t>
        <a:bodyPr/>
        <a:lstStyle/>
        <a:p>
          <a:endParaRPr lang="ru-RU"/>
        </a:p>
      </dgm:t>
    </dgm:pt>
    <dgm:pt modelId="{9710C379-432F-41D8-B17B-5E2EC468A352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/>
              </a:solidFill>
            </a:rPr>
            <a:t>ПОЭТИЗАЦИЯ ГЕРОИЧЕСКИХ ЛИЧНОСТЕЙ</a:t>
          </a:r>
          <a:endParaRPr lang="ru-RU" sz="4000" b="1" dirty="0">
            <a:solidFill>
              <a:schemeClr val="bg1"/>
            </a:solidFill>
          </a:endParaRPr>
        </a:p>
      </dgm:t>
    </dgm:pt>
    <dgm:pt modelId="{8BED00FD-C6B3-4AB7-A62C-28FF320731FE}" type="parTrans" cxnId="{2FD61C5A-204B-4177-B6D1-9D81E176A39B}">
      <dgm:prSet/>
      <dgm:spPr/>
      <dgm:t>
        <a:bodyPr/>
        <a:lstStyle/>
        <a:p>
          <a:endParaRPr lang="ru-RU"/>
        </a:p>
      </dgm:t>
    </dgm:pt>
    <dgm:pt modelId="{7B66A457-CD6E-402A-9961-95EBAA5D25A7}" type="sibTrans" cxnId="{2FD61C5A-204B-4177-B6D1-9D81E176A39B}">
      <dgm:prSet/>
      <dgm:spPr/>
      <dgm:t>
        <a:bodyPr/>
        <a:lstStyle/>
        <a:p>
          <a:endParaRPr lang="ru-RU"/>
        </a:p>
      </dgm:t>
    </dgm:pt>
    <dgm:pt modelId="{DBD7A4E7-B0A5-4072-8F6B-1601D75E456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</a:rPr>
            <a:t>ИДЕАЛИЗАЦИЯ ПРИРОДЫ И ДЕЙСТВИ-ТЕЛЬНОСТИ</a:t>
          </a:r>
          <a:endParaRPr lang="ru-RU" sz="3600" b="1" dirty="0">
            <a:solidFill>
              <a:schemeClr val="bg1"/>
            </a:solidFill>
          </a:endParaRPr>
        </a:p>
      </dgm:t>
    </dgm:pt>
    <dgm:pt modelId="{23DAB1BF-32A0-4D75-8C43-2A3BC8D5AE0D}" type="parTrans" cxnId="{C4DC8E30-131A-4FA1-B928-A09C43AA99F8}">
      <dgm:prSet/>
      <dgm:spPr/>
      <dgm:t>
        <a:bodyPr/>
        <a:lstStyle/>
        <a:p>
          <a:endParaRPr lang="ru-RU"/>
        </a:p>
      </dgm:t>
    </dgm:pt>
    <dgm:pt modelId="{7B28BEAA-BC21-4D2E-B844-4CC2384CCA8C}" type="sibTrans" cxnId="{C4DC8E30-131A-4FA1-B928-A09C43AA99F8}">
      <dgm:prSet/>
      <dgm:spPr/>
      <dgm:t>
        <a:bodyPr/>
        <a:lstStyle/>
        <a:p>
          <a:endParaRPr lang="ru-RU"/>
        </a:p>
      </dgm:t>
    </dgm:pt>
    <dgm:pt modelId="{1078676C-9E5F-464D-8380-D728D1224AC1}" type="pres">
      <dgm:prSet presAssocID="{E16AD62A-10BE-4C67-81D8-E53E23E0A2F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5199CE-4B2B-4129-8802-92E1371BEED1}" type="pres">
      <dgm:prSet presAssocID="{E16AD62A-10BE-4C67-81D8-E53E23E0A2F1}" presName="matrix" presStyleCnt="0"/>
      <dgm:spPr/>
    </dgm:pt>
    <dgm:pt modelId="{294BCD56-FA24-41B1-96BF-309DFA1568E1}" type="pres">
      <dgm:prSet presAssocID="{E16AD62A-10BE-4C67-81D8-E53E23E0A2F1}" presName="tile1" presStyleLbl="node1" presStyleIdx="0" presStyleCnt="4"/>
      <dgm:spPr/>
      <dgm:t>
        <a:bodyPr/>
        <a:lstStyle/>
        <a:p>
          <a:endParaRPr lang="ru-RU"/>
        </a:p>
      </dgm:t>
    </dgm:pt>
    <dgm:pt modelId="{C3C65779-AFCB-45A4-963C-616430C3DBED}" type="pres">
      <dgm:prSet presAssocID="{E16AD62A-10BE-4C67-81D8-E53E23E0A2F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0D0DD-4BC0-4FB2-B1E0-4454ED200B6F}" type="pres">
      <dgm:prSet presAssocID="{E16AD62A-10BE-4C67-81D8-E53E23E0A2F1}" presName="tile2" presStyleLbl="node1" presStyleIdx="1" presStyleCnt="4"/>
      <dgm:spPr/>
      <dgm:t>
        <a:bodyPr/>
        <a:lstStyle/>
        <a:p>
          <a:endParaRPr lang="ru-RU"/>
        </a:p>
      </dgm:t>
    </dgm:pt>
    <dgm:pt modelId="{4361B74E-19AE-47EF-8DD7-3F1441AED3CC}" type="pres">
      <dgm:prSet presAssocID="{E16AD62A-10BE-4C67-81D8-E53E23E0A2F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11C7A-C7A6-4597-8DA9-880D1FD6794D}" type="pres">
      <dgm:prSet presAssocID="{E16AD62A-10BE-4C67-81D8-E53E23E0A2F1}" presName="tile3" presStyleLbl="node1" presStyleIdx="2" presStyleCnt="4"/>
      <dgm:spPr/>
      <dgm:t>
        <a:bodyPr/>
        <a:lstStyle/>
        <a:p>
          <a:endParaRPr lang="ru-RU"/>
        </a:p>
      </dgm:t>
    </dgm:pt>
    <dgm:pt modelId="{60C3AE25-3E1B-4444-BAAB-8E8DA6514297}" type="pres">
      <dgm:prSet presAssocID="{E16AD62A-10BE-4C67-81D8-E53E23E0A2F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86164-42E6-465B-A0F1-7327D51702BE}" type="pres">
      <dgm:prSet presAssocID="{E16AD62A-10BE-4C67-81D8-E53E23E0A2F1}" presName="tile4" presStyleLbl="node1" presStyleIdx="3" presStyleCnt="4"/>
      <dgm:spPr/>
      <dgm:t>
        <a:bodyPr/>
        <a:lstStyle/>
        <a:p>
          <a:endParaRPr lang="ru-RU"/>
        </a:p>
      </dgm:t>
    </dgm:pt>
    <dgm:pt modelId="{A0CF55B5-3FE3-4EC9-949E-F2AB3A246968}" type="pres">
      <dgm:prSet presAssocID="{E16AD62A-10BE-4C67-81D8-E53E23E0A2F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1B335-992E-4C35-9347-E997903C7657}" type="pres">
      <dgm:prSet presAssocID="{E16AD62A-10BE-4C67-81D8-E53E23E0A2F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AB4998F-2AE7-4C4D-966C-9165F5777EED}" type="presOf" srcId="{DBD7A4E7-B0A5-4072-8F6B-1601D75E456F}" destId="{A0CF55B5-3FE3-4EC9-949E-F2AB3A246968}" srcOrd="1" destOrd="0" presId="urn:microsoft.com/office/officeart/2005/8/layout/matrix1"/>
    <dgm:cxn modelId="{F9E661CC-222A-4B45-AEB5-07392BFA6336}" srcId="{A782B9E8-D63E-4148-BD74-AB40793D601A}" destId="{4B152681-F5F3-40B3-8A8D-6B475C9B6C54}" srcOrd="1" destOrd="0" parTransId="{6A2768A6-3FC7-4157-AFE3-CC9CEFFD4CCA}" sibTransId="{49A2BEA5-EB3F-4216-A0A3-5DD406803A50}"/>
    <dgm:cxn modelId="{174D7C0C-0660-410C-88E4-32D9063B3D8E}" type="presOf" srcId="{A782B9E8-D63E-4148-BD74-AB40793D601A}" destId="{CA31B335-992E-4C35-9347-E997903C7657}" srcOrd="0" destOrd="0" presId="urn:microsoft.com/office/officeart/2005/8/layout/matrix1"/>
    <dgm:cxn modelId="{431A37AF-50F2-4BE5-B822-7F537BA4244B}" type="presOf" srcId="{9710C379-432F-41D8-B17B-5E2EC468A352}" destId="{5B311C7A-C7A6-4597-8DA9-880D1FD6794D}" srcOrd="0" destOrd="0" presId="urn:microsoft.com/office/officeart/2005/8/layout/matrix1"/>
    <dgm:cxn modelId="{126587F6-821D-47F7-B98C-CF76AE8EEA20}" type="presOf" srcId="{865FD5AB-2360-4F37-B118-79D2C2079BF6}" destId="{C3C65779-AFCB-45A4-963C-616430C3DBED}" srcOrd="1" destOrd="0" presId="urn:microsoft.com/office/officeart/2005/8/layout/matrix1"/>
    <dgm:cxn modelId="{C4DC8E30-131A-4FA1-B928-A09C43AA99F8}" srcId="{A782B9E8-D63E-4148-BD74-AB40793D601A}" destId="{DBD7A4E7-B0A5-4072-8F6B-1601D75E456F}" srcOrd="3" destOrd="0" parTransId="{23DAB1BF-32A0-4D75-8C43-2A3BC8D5AE0D}" sibTransId="{7B28BEAA-BC21-4D2E-B844-4CC2384CCA8C}"/>
    <dgm:cxn modelId="{81E36F18-F431-4066-A9BF-145EFB5BB834}" srcId="{A782B9E8-D63E-4148-BD74-AB40793D601A}" destId="{865FD5AB-2360-4F37-B118-79D2C2079BF6}" srcOrd="0" destOrd="0" parTransId="{C8A73259-9CA8-4D09-A0CD-25CCC50E9CD8}" sibTransId="{382C7952-290A-4F6C-BABB-331ED158DDB2}"/>
    <dgm:cxn modelId="{16CCAA42-2E6E-47CC-82C0-F00350F04081}" type="presOf" srcId="{9710C379-432F-41D8-B17B-5E2EC468A352}" destId="{60C3AE25-3E1B-4444-BAAB-8E8DA6514297}" srcOrd="1" destOrd="0" presId="urn:microsoft.com/office/officeart/2005/8/layout/matrix1"/>
    <dgm:cxn modelId="{8680D4BF-3944-4434-B554-B41BC2C09D08}" type="presOf" srcId="{4B152681-F5F3-40B3-8A8D-6B475C9B6C54}" destId="{4361B74E-19AE-47EF-8DD7-3F1441AED3CC}" srcOrd="1" destOrd="0" presId="urn:microsoft.com/office/officeart/2005/8/layout/matrix1"/>
    <dgm:cxn modelId="{5FA6E468-6E3D-4DA7-BF09-E4453B273767}" type="presOf" srcId="{865FD5AB-2360-4F37-B118-79D2C2079BF6}" destId="{294BCD56-FA24-41B1-96BF-309DFA1568E1}" srcOrd="0" destOrd="0" presId="urn:microsoft.com/office/officeart/2005/8/layout/matrix1"/>
    <dgm:cxn modelId="{FFE7C9D3-2158-46C9-8AFE-DC9F4197E13D}" type="presOf" srcId="{DBD7A4E7-B0A5-4072-8F6B-1601D75E456F}" destId="{30286164-42E6-465B-A0F1-7327D51702BE}" srcOrd="0" destOrd="0" presId="urn:microsoft.com/office/officeart/2005/8/layout/matrix1"/>
    <dgm:cxn modelId="{3713C50F-6ECD-4FB1-BC77-6C24E6EF6E75}" type="presOf" srcId="{E16AD62A-10BE-4C67-81D8-E53E23E0A2F1}" destId="{1078676C-9E5F-464D-8380-D728D1224AC1}" srcOrd="0" destOrd="0" presId="urn:microsoft.com/office/officeart/2005/8/layout/matrix1"/>
    <dgm:cxn modelId="{2FD61C5A-204B-4177-B6D1-9D81E176A39B}" srcId="{A782B9E8-D63E-4148-BD74-AB40793D601A}" destId="{9710C379-432F-41D8-B17B-5E2EC468A352}" srcOrd="2" destOrd="0" parTransId="{8BED00FD-C6B3-4AB7-A62C-28FF320731FE}" sibTransId="{7B66A457-CD6E-402A-9961-95EBAA5D25A7}"/>
    <dgm:cxn modelId="{445B486B-5B19-40E0-B771-BDF9E79B023A}" type="presOf" srcId="{4B152681-F5F3-40B3-8A8D-6B475C9B6C54}" destId="{9810D0DD-4BC0-4FB2-B1E0-4454ED200B6F}" srcOrd="0" destOrd="0" presId="urn:microsoft.com/office/officeart/2005/8/layout/matrix1"/>
    <dgm:cxn modelId="{9A1E8BB9-87E1-4977-B50E-61585D164713}" srcId="{E16AD62A-10BE-4C67-81D8-E53E23E0A2F1}" destId="{A782B9E8-D63E-4148-BD74-AB40793D601A}" srcOrd="0" destOrd="0" parTransId="{0815EF81-FD61-40D2-809E-B4BF4D49ABED}" sibTransId="{72EFF911-0084-47BE-A041-268578ED5A5B}"/>
    <dgm:cxn modelId="{6C781AAF-88CD-425A-AA91-30DE67A8490F}" type="presParOf" srcId="{1078676C-9E5F-464D-8380-D728D1224AC1}" destId="{F05199CE-4B2B-4129-8802-92E1371BEED1}" srcOrd="0" destOrd="0" presId="urn:microsoft.com/office/officeart/2005/8/layout/matrix1"/>
    <dgm:cxn modelId="{0832D9D9-0A14-459F-AD2E-FC3EAE14C586}" type="presParOf" srcId="{F05199CE-4B2B-4129-8802-92E1371BEED1}" destId="{294BCD56-FA24-41B1-96BF-309DFA1568E1}" srcOrd="0" destOrd="0" presId="urn:microsoft.com/office/officeart/2005/8/layout/matrix1"/>
    <dgm:cxn modelId="{4508552B-F8A0-47A6-B341-973AFFEE28CF}" type="presParOf" srcId="{F05199CE-4B2B-4129-8802-92E1371BEED1}" destId="{C3C65779-AFCB-45A4-963C-616430C3DBED}" srcOrd="1" destOrd="0" presId="urn:microsoft.com/office/officeart/2005/8/layout/matrix1"/>
    <dgm:cxn modelId="{56B0B59A-B145-4C13-8E94-48A25A1F2E1C}" type="presParOf" srcId="{F05199CE-4B2B-4129-8802-92E1371BEED1}" destId="{9810D0DD-4BC0-4FB2-B1E0-4454ED200B6F}" srcOrd="2" destOrd="0" presId="urn:microsoft.com/office/officeart/2005/8/layout/matrix1"/>
    <dgm:cxn modelId="{20A58D01-39AE-4F53-B1C1-686A4FC1C2EA}" type="presParOf" srcId="{F05199CE-4B2B-4129-8802-92E1371BEED1}" destId="{4361B74E-19AE-47EF-8DD7-3F1441AED3CC}" srcOrd="3" destOrd="0" presId="urn:microsoft.com/office/officeart/2005/8/layout/matrix1"/>
    <dgm:cxn modelId="{AC37385A-E350-425E-91FB-29959D5AC0FA}" type="presParOf" srcId="{F05199CE-4B2B-4129-8802-92E1371BEED1}" destId="{5B311C7A-C7A6-4597-8DA9-880D1FD6794D}" srcOrd="4" destOrd="0" presId="urn:microsoft.com/office/officeart/2005/8/layout/matrix1"/>
    <dgm:cxn modelId="{0CF42FD5-25FF-4F19-B79A-B2098F28C24A}" type="presParOf" srcId="{F05199CE-4B2B-4129-8802-92E1371BEED1}" destId="{60C3AE25-3E1B-4444-BAAB-8E8DA6514297}" srcOrd="5" destOrd="0" presId="urn:microsoft.com/office/officeart/2005/8/layout/matrix1"/>
    <dgm:cxn modelId="{2924864B-3AB8-4AF0-B8A1-0F15DD30BE61}" type="presParOf" srcId="{F05199CE-4B2B-4129-8802-92E1371BEED1}" destId="{30286164-42E6-465B-A0F1-7327D51702BE}" srcOrd="6" destOrd="0" presId="urn:microsoft.com/office/officeart/2005/8/layout/matrix1"/>
    <dgm:cxn modelId="{D327A413-C0CA-4FC8-85E5-E7BB5250BDEE}" type="presParOf" srcId="{F05199CE-4B2B-4129-8802-92E1371BEED1}" destId="{A0CF55B5-3FE3-4EC9-949E-F2AB3A246968}" srcOrd="7" destOrd="0" presId="urn:microsoft.com/office/officeart/2005/8/layout/matrix1"/>
    <dgm:cxn modelId="{7FE1631D-7649-47AC-A0C1-FBBBFAB2C17B}" type="presParOf" srcId="{1078676C-9E5F-464D-8380-D728D1224AC1}" destId="{CA31B335-992E-4C35-9347-E997903C765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BCD56-FA24-41B1-96BF-309DFA1568E1}">
      <dsp:nvSpPr>
        <dsp:cNvPr id="0" name=""/>
        <dsp:cNvSpPr/>
      </dsp:nvSpPr>
      <dsp:spPr>
        <a:xfrm rot="16200000">
          <a:off x="594065" y="-594065"/>
          <a:ext cx="3276364" cy="446449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bg1"/>
              </a:solidFill>
            </a:rPr>
            <a:t>СТИЛЬ ПЕРВОЙ ПОЛОВИНЫ </a:t>
          </a:r>
          <a:r>
            <a:rPr lang="en-US" sz="4000" b="1" kern="1200" dirty="0" smtClean="0">
              <a:solidFill>
                <a:schemeClr val="bg1"/>
              </a:solidFill>
            </a:rPr>
            <a:t>XIX </a:t>
          </a:r>
          <a:r>
            <a:rPr lang="ru-RU" sz="4000" b="1" kern="1200" dirty="0" smtClean="0">
              <a:solidFill>
                <a:schemeClr val="bg1"/>
              </a:solidFill>
            </a:rPr>
            <a:t> ВЕКА</a:t>
          </a:r>
          <a:endParaRPr lang="ru-RU" sz="4000" b="1" kern="1200" dirty="0">
            <a:solidFill>
              <a:schemeClr val="bg1"/>
            </a:solidFill>
          </a:endParaRPr>
        </a:p>
      </dsp:txBody>
      <dsp:txXfrm rot="5400000">
        <a:off x="0" y="0"/>
        <a:ext cx="4464496" cy="2457273"/>
      </dsp:txXfrm>
    </dsp:sp>
    <dsp:sp modelId="{9810D0DD-4BC0-4FB2-B1E0-4454ED200B6F}">
      <dsp:nvSpPr>
        <dsp:cNvPr id="0" name=""/>
        <dsp:cNvSpPr/>
      </dsp:nvSpPr>
      <dsp:spPr>
        <a:xfrm>
          <a:off x="4464496" y="0"/>
          <a:ext cx="4464496" cy="327636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700" b="1" kern="1200" dirty="0" smtClean="0">
              <a:solidFill>
                <a:schemeClr val="bg1"/>
              </a:solidFill>
            </a:rPr>
            <a:t>ВНИМАНИЕ КО ВНУТРЕННЕМУ МИРУ ЧЕЛОВЕКА</a:t>
          </a:r>
          <a:endParaRPr lang="ru-RU" sz="3700" b="1" kern="1200" dirty="0">
            <a:solidFill>
              <a:schemeClr val="bg1"/>
            </a:solidFill>
          </a:endParaRPr>
        </a:p>
      </dsp:txBody>
      <dsp:txXfrm>
        <a:off x="4464496" y="0"/>
        <a:ext cx="4464496" cy="2457273"/>
      </dsp:txXfrm>
    </dsp:sp>
    <dsp:sp modelId="{5B311C7A-C7A6-4597-8DA9-880D1FD6794D}">
      <dsp:nvSpPr>
        <dsp:cNvPr id="0" name=""/>
        <dsp:cNvSpPr/>
      </dsp:nvSpPr>
      <dsp:spPr>
        <a:xfrm rot="10800000">
          <a:off x="0" y="3276364"/>
          <a:ext cx="4464496" cy="327636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bg1"/>
              </a:solidFill>
            </a:rPr>
            <a:t>ПОЭТИЗАЦИЯ ГЕРОИЧЕСКИХ ЛИЧНОСТЕЙ</a:t>
          </a:r>
          <a:endParaRPr lang="ru-RU" sz="4000" b="1" kern="1200" dirty="0">
            <a:solidFill>
              <a:schemeClr val="bg1"/>
            </a:solidFill>
          </a:endParaRPr>
        </a:p>
      </dsp:txBody>
      <dsp:txXfrm rot="10800000">
        <a:off x="0" y="4095455"/>
        <a:ext cx="4464496" cy="2457273"/>
      </dsp:txXfrm>
    </dsp:sp>
    <dsp:sp modelId="{30286164-42E6-465B-A0F1-7327D51702BE}">
      <dsp:nvSpPr>
        <dsp:cNvPr id="0" name=""/>
        <dsp:cNvSpPr/>
      </dsp:nvSpPr>
      <dsp:spPr>
        <a:xfrm rot="5400000">
          <a:off x="5058561" y="2682298"/>
          <a:ext cx="3276364" cy="446449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</a:rPr>
            <a:t>ИДЕАЛИЗАЦИЯ ПРИРОДЫ И ДЕЙСТВИ-ТЕЛЬНОСТИ</a:t>
          </a:r>
          <a:endParaRPr lang="ru-RU" sz="3600" b="1" kern="1200" dirty="0">
            <a:solidFill>
              <a:schemeClr val="bg1"/>
            </a:solidFill>
          </a:endParaRPr>
        </a:p>
      </dsp:txBody>
      <dsp:txXfrm rot="-5400000">
        <a:off x="4464496" y="4095454"/>
        <a:ext cx="4464496" cy="2457273"/>
      </dsp:txXfrm>
    </dsp:sp>
    <dsp:sp modelId="{CA31B335-992E-4C35-9347-E997903C7657}">
      <dsp:nvSpPr>
        <dsp:cNvPr id="0" name=""/>
        <dsp:cNvSpPr/>
      </dsp:nvSpPr>
      <dsp:spPr>
        <a:xfrm>
          <a:off x="3125147" y="2457273"/>
          <a:ext cx="2678697" cy="163818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/>
            <a:t>РОМАНТИЗМ</a:t>
          </a:r>
          <a:endParaRPr lang="ru-RU" sz="2800" u="sng" kern="1200" dirty="0"/>
        </a:p>
      </dsp:txBody>
      <dsp:txXfrm>
        <a:off x="3205116" y="2537242"/>
        <a:ext cx="2518759" cy="147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FED3BD-607A-452B-A442-67B291C503F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B6E127-DDAE-422A-AA41-E831AB59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ED3BD-607A-452B-A442-67B291C503F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6E127-DDAE-422A-AA41-E831AB59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ED3BD-607A-452B-A442-67B291C503F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6E127-DDAE-422A-AA41-E831AB59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ED3BD-607A-452B-A442-67B291C503F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6E127-DDAE-422A-AA41-E831AB59A7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ED3BD-607A-452B-A442-67B291C503F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6E127-DDAE-422A-AA41-E831AB59A7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ED3BD-607A-452B-A442-67B291C503F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6E127-DDAE-422A-AA41-E831AB59A7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ED3BD-607A-452B-A442-67B291C503F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6E127-DDAE-422A-AA41-E831AB59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ED3BD-607A-452B-A442-67B291C503F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6E127-DDAE-422A-AA41-E831AB59A75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ED3BD-607A-452B-A442-67B291C503F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6E127-DDAE-422A-AA41-E831AB59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CFED3BD-607A-452B-A442-67B291C503F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6E127-DDAE-422A-AA41-E831AB59A7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FED3BD-607A-452B-A442-67B291C503F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B6E127-DDAE-422A-AA41-E831AB59A7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FED3BD-607A-452B-A442-67B291C503F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B6E127-DDAE-422A-AA41-E831AB59A75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hemeOverride" Target="../theme/themeOverride9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712968" cy="173198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ЛИТЕРАТУРА И ИСКУССТВО 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 ПЕРВОЙ ПОЛОВИНЕ 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XIX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В.</a:t>
            </a:r>
            <a:endParaRPr lang="be-BY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93296"/>
            <a:ext cx="7272808" cy="4564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История Беларуси, 8 класс</a:t>
            </a:r>
            <a:endParaRPr lang="be-BY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332"/>
            <a:ext cx="3931573" cy="4843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77330" y="5013176"/>
            <a:ext cx="370790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В.Ванькович</a:t>
            </a:r>
            <a:r>
              <a:rPr lang="ru-RU" sz="2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cap="none" spc="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А.Мицкевич</a:t>
            </a:r>
            <a:r>
              <a:rPr lang="ru-RU" sz="2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скале Аюдаг</a:t>
            </a:r>
            <a:endParaRPr lang="ru-RU" sz="2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ÐÐ°ÑÑÐ¸Ð½ÐºÐ¸ Ð¿Ð¾ Ð·Ð°Ð¿ÑÐ¾ÑÑ Ð²Ð°Ð»ÐµÐ½ÑÐ¸Ð¹ Ð²Ð°Ð½ÑÐºÐ¾Ð²Ð¸Ñ Ð½Ð°Ð¿Ð¾Ð»ÐµÐ¾Ð½ Ñ ÐºÐ¾ÑÑÑ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5667"/>
            <a:ext cx="3207246" cy="4563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4860032" y="5127781"/>
            <a:ext cx="370790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В.Ванькович</a:t>
            </a:r>
            <a:r>
              <a:rPr lang="ru-RU" sz="2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Наполеон у костра</a:t>
            </a:r>
            <a:endParaRPr lang="ru-RU" sz="2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889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1" y="1268760"/>
            <a:ext cx="5719057" cy="5589240"/>
          </a:xfrm>
        </p:spPr>
        <p:txBody>
          <a:bodyPr>
            <a:normAutofit/>
          </a:bodyPr>
          <a:lstStyle/>
          <a:p>
            <a:pPr marL="0" indent="109538">
              <a:buClr>
                <a:srgbClr val="FF0000"/>
              </a:buClr>
              <a:buSzPct val="90000"/>
              <a:buFont typeface="Wingdings" pitchFamily="2" charset="2"/>
              <a:buChar char="Ø"/>
            </a:pPr>
            <a:r>
              <a:rPr lang="ru-RU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Станислав Монюшко </a:t>
            </a:r>
            <a:r>
              <a:rPr lang="ru-RU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композитор. </a:t>
            </a:r>
          </a:p>
          <a:p>
            <a:pPr marL="0" indent="109538">
              <a:buClr>
                <a:srgbClr val="FF0000"/>
              </a:buClr>
              <a:buSzPct val="90000"/>
              <a:buFont typeface="Wingdings" pitchFamily="2" charset="2"/>
              <a:buChar char="Ø"/>
            </a:pPr>
            <a:r>
              <a:rPr lang="ru-RU" sz="4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написал музыку к комедии-опере «Селянка»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музыка</a:t>
            </a:r>
            <a:endParaRPr lang="be-BY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3256940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840430" y="5589240"/>
            <a:ext cx="2736303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Станислав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Монюшко</a:t>
            </a:r>
            <a:endParaRPr lang="ru-RU" sz="28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Классика,_Полонез_Агинского_-_-_Полонез_Агинского_(audiopoisk.co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20272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8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4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54229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465420" y="4437112"/>
            <a:ext cx="53639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Дворец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Румянцевых –Паскевичей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Гомеле.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72389" y="136915"/>
            <a:ext cx="565212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АРХИТЕКТУРА</a:t>
            </a:r>
            <a:endParaRPr lang="be-BY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58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2653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54229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509120"/>
            <a:ext cx="57502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Петропавловский собор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Гомеле.</a:t>
            </a:r>
          </a:p>
        </p:txBody>
      </p:sp>
    </p:spTree>
    <p:extLst>
      <p:ext uri="{BB962C8B-B14F-4D97-AF65-F5344CB8AC3E}">
        <p14:creationId xmlns:p14="http://schemas.microsoft.com/office/powerpoint/2010/main" val="1328425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33259416"/>
              </p:ext>
            </p:extLst>
          </p:nvPr>
        </p:nvGraphicFramePr>
        <p:xfrm>
          <a:off x="107504" y="188640"/>
          <a:ext cx="89289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59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710725"/>
              </p:ext>
            </p:extLst>
          </p:nvPr>
        </p:nvGraphicFramePr>
        <p:xfrm>
          <a:off x="107504" y="692696"/>
          <a:ext cx="8784976" cy="564138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744416"/>
                <a:gridCol w="504056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Фамилия</a:t>
                      </a: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деятеля науки и культуры</a:t>
                      </a:r>
                      <a:endParaRPr lang="be-BY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Вклад в развитие</a:t>
                      </a: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науки и культуры</a:t>
                      </a:r>
                      <a:endParaRPr lang="be-BY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92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Адам Мицкевич</a:t>
                      </a:r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/>
                </a:tc>
                <a:tc>
                  <a:txBody>
                    <a:bodyPr/>
                    <a:lstStyle/>
                    <a:p>
                      <a:pPr algn="ctr"/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/>
                </a:tc>
              </a:tr>
              <a:tr h="1692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Ян </a:t>
                      </a:r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Барщевский</a:t>
                      </a:r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/>
                </a:tc>
                <a:tc>
                  <a:txBody>
                    <a:bodyPr/>
                    <a:lstStyle/>
                    <a:p>
                      <a:pPr algn="ctr"/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/>
                </a:tc>
              </a:tr>
              <a:tr h="14953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Винцент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 Дунин-Марцинкевич</a:t>
                      </a:r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/>
                </a:tc>
                <a:tc>
                  <a:txBody>
                    <a:bodyPr/>
                    <a:lstStyle/>
                    <a:p>
                      <a:pPr algn="ctr"/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ЛИТЕРАТУРА</a:t>
            </a:r>
            <a:endParaRPr lang="be-BY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0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-5815"/>
            <a:ext cx="2042840" cy="204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014" y="1916832"/>
            <a:ext cx="4880046" cy="4755984"/>
          </a:xfrm>
        </p:spPr>
        <p:txBody>
          <a:bodyPr>
            <a:noAutofit/>
          </a:bodyPr>
          <a:lstStyle/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Польскоязычный поэт.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3200" b="1" dirty="0" err="1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Дзяды</a:t>
            </a:r>
            <a:r>
              <a:rPr lang="ru-RU" sz="32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», «Пан </a:t>
            </a:r>
            <a:r>
              <a:rPr lang="ru-RU" sz="3200" b="1" dirty="0" err="1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Тадеуш</a:t>
            </a:r>
            <a:r>
              <a:rPr lang="ru-RU" sz="32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Описывал белорусские народные предания, исторические события в ВКЛ</a:t>
            </a:r>
            <a:endParaRPr lang="be-BY" sz="3200" b="1" dirty="0">
              <a:solidFill>
                <a:srgbClr val="00297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556718" cy="11247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АДАМ МИЦКЕВИЧ</a:t>
            </a:r>
            <a:endParaRPr lang="be-BY" sz="4800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05518"/>
            <a:ext cx="4427984" cy="54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30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903"/>
            <a:ext cx="4083918" cy="5445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3" y="3345927"/>
            <a:ext cx="4523709" cy="3392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491060" y="349159"/>
            <a:ext cx="47660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Мицкевичу в Варшаве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4500" y="5721396"/>
            <a:ext cx="37802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 Мицкевичей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Новогрудке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512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332" y="1340768"/>
            <a:ext cx="5524229" cy="5298617"/>
          </a:xfrm>
        </p:spPr>
        <p:txBody>
          <a:bodyPr>
            <a:noAutofit/>
          </a:bodyPr>
          <a:lstStyle/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основоположник новой белорусской литературы.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3200" b="1" dirty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белорусский, польский язык.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3200" b="1" dirty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«Шляхтич </a:t>
            </a:r>
            <a:r>
              <a:rPr lang="ru-RU" sz="3200" b="1" dirty="0" err="1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Завальня</a:t>
            </a:r>
            <a:r>
              <a:rPr lang="ru-RU" sz="32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, или Беларусь в фантастических рассказах».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984776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ЯН БАРЩЕВСКИЙ</a:t>
            </a:r>
            <a:endParaRPr lang="be-BY" sz="4800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97" y="1340768"/>
            <a:ext cx="3574056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12385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4471" y="1556792"/>
            <a:ext cx="2880320" cy="3713740"/>
          </a:xfrm>
        </p:spPr>
        <p:txBody>
          <a:bodyPr>
            <a:noAutofit/>
          </a:bodyPr>
          <a:lstStyle/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белорусский язык.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Сельская жизнь</a:t>
            </a:r>
          </a:p>
          <a:p>
            <a:pPr marL="0" indent="109538">
              <a:buClr>
                <a:srgbClr val="C00000"/>
              </a:buClr>
              <a:buSzPct val="90000"/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 «Идиллия» («Селянка»)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801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ВИНЦЕНТ ДУНИН-МАРЦИНКЕВИЧ</a:t>
            </a:r>
            <a:endParaRPr lang="be-BY" sz="4800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1388"/>
          <a:stretch/>
        </p:blipFill>
        <p:spPr>
          <a:xfrm>
            <a:off x="5292080" y="1092019"/>
            <a:ext cx="3772807" cy="5604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" y="1556792"/>
            <a:ext cx="2605314" cy="43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9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7" y="188640"/>
            <a:ext cx="8856984" cy="778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ИЗО, МУЗЫКА, АРХИТЕКТУРА</a:t>
            </a:r>
            <a:endParaRPr lang="be-BY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635847"/>
              </p:ext>
            </p:extLst>
          </p:nvPr>
        </p:nvGraphicFramePr>
        <p:xfrm>
          <a:off x="107504" y="908720"/>
          <a:ext cx="8784976" cy="564138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744416"/>
                <a:gridCol w="504056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Фамилия</a:t>
                      </a: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деятеля науки и культуры</a:t>
                      </a:r>
                      <a:endParaRPr lang="be-BY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Вклад в развитие</a:t>
                      </a:r>
                      <a:r>
                        <a:rPr lang="ru-RU" sz="2200" baseline="0" dirty="0" smtClean="0">
                          <a:latin typeface="Calibri" pitchFamily="34" charset="0"/>
                          <a:cs typeface="Calibri" pitchFamily="34" charset="0"/>
                        </a:rPr>
                        <a:t> науки и культуры</a:t>
                      </a:r>
                      <a:endParaRPr lang="be-BY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92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Валентий</a:t>
                      </a:r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alibri" pitchFamily="34" charset="0"/>
                          <a:cs typeface="Calibri" pitchFamily="34" charset="0"/>
                        </a:rPr>
                        <a:t>Ванькович</a:t>
                      </a:r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/>
                </a:tc>
                <a:tc>
                  <a:txBody>
                    <a:bodyPr/>
                    <a:lstStyle/>
                    <a:p>
                      <a:pPr algn="ctr"/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/>
                </a:tc>
              </a:tr>
              <a:tr h="1692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  <a:cs typeface="Calibri" pitchFamily="34" charset="0"/>
                        </a:rPr>
                        <a:t>Станислав Монюшко</a:t>
                      </a:r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/>
                </a:tc>
                <a:tc>
                  <a:txBody>
                    <a:bodyPr/>
                    <a:lstStyle/>
                    <a:p>
                      <a:pPr algn="ctr"/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/>
                </a:tc>
              </a:tr>
              <a:tr h="1495384">
                <a:tc>
                  <a:txBody>
                    <a:bodyPr/>
                    <a:lstStyle/>
                    <a:p>
                      <a:pPr algn="ctr"/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/>
                </a:tc>
                <a:tc>
                  <a:txBody>
                    <a:bodyPr/>
                    <a:lstStyle/>
                    <a:p>
                      <a:pPr algn="ctr"/>
                      <a:endParaRPr lang="be-BY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6" marR="11430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576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268760"/>
            <a:ext cx="5004048" cy="5298617"/>
          </a:xfrm>
        </p:spPr>
        <p:txBody>
          <a:bodyPr>
            <a:noAutofit/>
          </a:bodyPr>
          <a:lstStyle/>
          <a:p>
            <a:pPr marL="571500" indent="-571500"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Исторический жанр: «Наполеон у костра»</a:t>
            </a:r>
          </a:p>
          <a:p>
            <a:pPr marL="571500" indent="-571500"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Портреты </a:t>
            </a:r>
          </a:p>
          <a:p>
            <a:pPr marL="493776" lvl="2" indent="0">
              <a:buClr>
                <a:srgbClr val="C00000"/>
              </a:buClr>
              <a:buSzPct val="90000"/>
              <a:buNone/>
            </a:pPr>
            <a:r>
              <a:rPr lang="ru-RU" sz="36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А. Мицкевича, </a:t>
            </a:r>
          </a:p>
          <a:p>
            <a:pPr marL="493776" lvl="2" indent="0">
              <a:buClr>
                <a:srgbClr val="C00000"/>
              </a:buClr>
              <a:buSzPct val="90000"/>
              <a:buNone/>
            </a:pPr>
            <a:r>
              <a:rPr lang="ru-RU" sz="3600" b="1" dirty="0" smtClean="0">
                <a:solidFill>
                  <a:srgbClr val="00297A"/>
                </a:solidFill>
                <a:latin typeface="Calibri" pitchFamily="34" charset="0"/>
                <a:cs typeface="Calibri" pitchFamily="34" charset="0"/>
              </a:rPr>
              <a:t>А. Пушкина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00" y="6017"/>
            <a:ext cx="6984776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ВАЛЕНТИЙ ВАНЬКОВИЧ</a:t>
            </a:r>
            <a:endParaRPr lang="be-BY" sz="4800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586088" cy="4808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528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2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193</Words>
  <Application>Microsoft Office PowerPoint</Application>
  <PresentationFormat>Экран (4:3)</PresentationFormat>
  <Paragraphs>54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Тема12</vt:lpstr>
      <vt:lpstr>ЛИТЕРАТУРА И ИСКУССТВО  В ПЕРВОЙ ПОЛОВИНЕ XIX В.</vt:lpstr>
      <vt:lpstr>Презентация PowerPoint</vt:lpstr>
      <vt:lpstr>ЛИТЕРАТУРА</vt:lpstr>
      <vt:lpstr>АДАМ МИЦКЕВИЧ</vt:lpstr>
      <vt:lpstr>Презентация PowerPoint</vt:lpstr>
      <vt:lpstr>ЯН БАРЩЕВСКИЙ</vt:lpstr>
      <vt:lpstr>ВИНЦЕНТ ДУНИН-МАРЦИНКЕВИЧ</vt:lpstr>
      <vt:lpstr>ИЗО, МУЗЫКА, АРХИТЕКТУРА</vt:lpstr>
      <vt:lpstr>ВАЛЕНТИЙ ВАНЬКОВИЧ</vt:lpstr>
      <vt:lpstr>Презентация PowerPoint</vt:lpstr>
      <vt:lpstr>музыка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И ИСКУССТВО  В ПЕРВОЙ ПОЛОВИНЕ XIX В.</dc:title>
  <dc:creator>User</dc:creator>
  <cp:lastModifiedBy>User</cp:lastModifiedBy>
  <cp:revision>6</cp:revision>
  <dcterms:created xsi:type="dcterms:W3CDTF">2018-11-06T15:58:26Z</dcterms:created>
  <dcterms:modified xsi:type="dcterms:W3CDTF">2020-07-08T15:04:38Z</dcterms:modified>
</cp:coreProperties>
</file>