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7" r:id="rId2"/>
    <p:sldId id="258" r:id="rId3"/>
    <p:sldId id="271" r:id="rId4"/>
    <p:sldId id="274" r:id="rId5"/>
    <p:sldId id="272" r:id="rId6"/>
    <p:sldId id="277" r:id="rId7"/>
    <p:sldId id="273" r:id="rId8"/>
    <p:sldId id="275" r:id="rId9"/>
    <p:sldId id="276" r:id="rId10"/>
    <p:sldId id="278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F6654A-94D5-4EB2-9C65-554EAB34ABAC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FF8C9D9-6E2C-46AE-AC23-3F734C171771}">
      <dgm:prSet phldrT="[Текст]"/>
      <dgm:spPr/>
      <dgm:t>
        <a:bodyPr/>
        <a:lstStyle/>
        <a:p>
          <a:r>
            <a:rPr lang="ru-RU" dirty="0" smtClean="0"/>
            <a:t>Кривичи-</a:t>
          </a:r>
          <a:r>
            <a:rPr lang="ru-RU" dirty="0" err="1" smtClean="0"/>
            <a:t>полочане</a:t>
          </a:r>
          <a:endParaRPr lang="ru-RU" dirty="0"/>
        </a:p>
      </dgm:t>
    </dgm:pt>
    <dgm:pt modelId="{DD497DB2-F958-4074-AAFD-A883EE98C109}" type="parTrans" cxnId="{2A0487C0-EA97-4CFF-BDC9-070FF660AF91}">
      <dgm:prSet/>
      <dgm:spPr/>
      <dgm:t>
        <a:bodyPr/>
        <a:lstStyle/>
        <a:p>
          <a:endParaRPr lang="ru-RU"/>
        </a:p>
      </dgm:t>
    </dgm:pt>
    <dgm:pt modelId="{8EE3D8F2-FECF-43E8-8B3C-CDC0255CDE63}" type="sibTrans" cxnId="{2A0487C0-EA97-4CFF-BDC9-070FF660AF91}">
      <dgm:prSet/>
      <dgm:spPr/>
      <dgm:t>
        <a:bodyPr/>
        <a:lstStyle/>
        <a:p>
          <a:endParaRPr lang="ru-RU"/>
        </a:p>
      </dgm:t>
    </dgm:pt>
    <dgm:pt modelId="{46CA47DC-71E4-43E1-BD38-19B284D517FC}">
      <dgm:prSet phldrT="[Текст]"/>
      <dgm:spPr/>
      <dgm:t>
        <a:bodyPr/>
        <a:lstStyle/>
        <a:p>
          <a:r>
            <a:rPr lang="ru-RU" dirty="0" smtClean="0"/>
            <a:t>Дреговичи</a:t>
          </a:r>
          <a:endParaRPr lang="ru-RU" dirty="0"/>
        </a:p>
      </dgm:t>
    </dgm:pt>
    <dgm:pt modelId="{61855B2A-1B15-447D-9B58-0D54977415AB}" type="parTrans" cxnId="{938D3285-BC9C-4DB3-B596-1BF10E61F852}">
      <dgm:prSet/>
      <dgm:spPr/>
      <dgm:t>
        <a:bodyPr/>
        <a:lstStyle/>
        <a:p>
          <a:endParaRPr lang="ru-RU"/>
        </a:p>
      </dgm:t>
    </dgm:pt>
    <dgm:pt modelId="{552AC0C7-4C74-46E2-A364-9EC101B338A8}" type="sibTrans" cxnId="{938D3285-BC9C-4DB3-B596-1BF10E61F852}">
      <dgm:prSet/>
      <dgm:spPr/>
      <dgm:t>
        <a:bodyPr/>
        <a:lstStyle/>
        <a:p>
          <a:endParaRPr lang="ru-RU"/>
        </a:p>
      </dgm:t>
    </dgm:pt>
    <dgm:pt modelId="{BA86DE15-C9E3-4EE6-96A1-45C92F24BA54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FFF55090-8083-4BE5-A432-2280E70587AF}" type="parTrans" cxnId="{DB894019-46E5-4EA5-A158-E620570EBA47}">
      <dgm:prSet/>
      <dgm:spPr/>
      <dgm:t>
        <a:bodyPr/>
        <a:lstStyle/>
        <a:p>
          <a:endParaRPr lang="ru-RU"/>
        </a:p>
      </dgm:t>
    </dgm:pt>
    <dgm:pt modelId="{578AD884-661E-4437-A6F5-CAFA632FE824}" type="sibTrans" cxnId="{DB894019-46E5-4EA5-A158-E620570EBA47}">
      <dgm:prSet/>
      <dgm:spPr/>
      <dgm:t>
        <a:bodyPr/>
        <a:lstStyle/>
        <a:p>
          <a:endParaRPr lang="ru-RU"/>
        </a:p>
      </dgm:t>
    </dgm:pt>
    <dgm:pt modelId="{32D9D636-288B-40A3-8B48-3ADAEB11A219}">
      <dgm:prSet phldrT="[Текст]"/>
      <dgm:spPr/>
      <dgm:t>
        <a:bodyPr/>
        <a:lstStyle/>
        <a:p>
          <a:r>
            <a:rPr lang="ru-RU" dirty="0" smtClean="0"/>
            <a:t>Радимичи</a:t>
          </a:r>
          <a:endParaRPr lang="ru-RU" dirty="0"/>
        </a:p>
      </dgm:t>
    </dgm:pt>
    <dgm:pt modelId="{FA1ACCA3-67AE-4A0A-AA19-1252EAA6F85F}" type="parTrans" cxnId="{3B1DD891-A41D-442E-A31B-9B0A73D10907}">
      <dgm:prSet/>
      <dgm:spPr/>
      <dgm:t>
        <a:bodyPr/>
        <a:lstStyle/>
        <a:p>
          <a:endParaRPr lang="ru-RU"/>
        </a:p>
      </dgm:t>
    </dgm:pt>
    <dgm:pt modelId="{A5485CC3-C186-4703-8044-196F4255EBF7}" type="sibTrans" cxnId="{3B1DD891-A41D-442E-A31B-9B0A73D10907}">
      <dgm:prSet/>
      <dgm:spPr/>
      <dgm:t>
        <a:bodyPr/>
        <a:lstStyle/>
        <a:p>
          <a:endParaRPr lang="ru-RU"/>
        </a:p>
      </dgm:t>
    </dgm:pt>
    <dgm:pt modelId="{9D27AB57-AEF3-43EE-9603-B489CD42AC5B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FE01BFBA-E914-40A3-8378-6973B73C1DE4}" type="parTrans" cxnId="{60111C67-25D9-4B58-BB3F-1738A4E14303}">
      <dgm:prSet/>
      <dgm:spPr/>
      <dgm:t>
        <a:bodyPr/>
        <a:lstStyle/>
        <a:p>
          <a:endParaRPr lang="ru-RU"/>
        </a:p>
      </dgm:t>
    </dgm:pt>
    <dgm:pt modelId="{991E883A-9786-4DF4-A39A-EBEE35D7EDB7}" type="sibTrans" cxnId="{60111C67-25D9-4B58-BB3F-1738A4E14303}">
      <dgm:prSet/>
      <dgm:spPr/>
      <dgm:t>
        <a:bodyPr/>
        <a:lstStyle/>
        <a:p>
          <a:endParaRPr lang="ru-RU"/>
        </a:p>
      </dgm:t>
    </dgm:pt>
    <dgm:pt modelId="{6A330DFD-49BA-4BD9-B744-8671EA68358A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E0F1ECFC-8116-4B6D-9060-304DF3DD3626}" type="parTrans" cxnId="{EA1D2347-D06A-4D29-94F2-02A40191EE6E}">
      <dgm:prSet/>
      <dgm:spPr/>
      <dgm:t>
        <a:bodyPr/>
        <a:lstStyle/>
        <a:p>
          <a:endParaRPr lang="ru-RU"/>
        </a:p>
      </dgm:t>
    </dgm:pt>
    <dgm:pt modelId="{558EE8A0-2EE6-4057-86EC-E90802FEC008}" type="sibTrans" cxnId="{EA1D2347-D06A-4D29-94F2-02A40191EE6E}">
      <dgm:prSet/>
      <dgm:spPr/>
      <dgm:t>
        <a:bodyPr/>
        <a:lstStyle/>
        <a:p>
          <a:endParaRPr lang="ru-RU"/>
        </a:p>
      </dgm:t>
    </dgm:pt>
    <dgm:pt modelId="{9338D4B4-105E-4C23-BBDA-FF87062BBDCD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D96B2F4B-0635-4848-B935-8AE9F0F85094}" type="parTrans" cxnId="{F2AF6AEC-48C7-4B44-9FC2-CA3A9C503DA0}">
      <dgm:prSet/>
      <dgm:spPr/>
      <dgm:t>
        <a:bodyPr/>
        <a:lstStyle/>
        <a:p>
          <a:endParaRPr lang="ru-RU"/>
        </a:p>
      </dgm:t>
    </dgm:pt>
    <dgm:pt modelId="{44C75F8D-3EE5-43BF-BD49-CFAFDBFA4692}" type="sibTrans" cxnId="{F2AF6AEC-48C7-4B44-9FC2-CA3A9C503DA0}">
      <dgm:prSet/>
      <dgm:spPr/>
      <dgm:t>
        <a:bodyPr/>
        <a:lstStyle/>
        <a:p>
          <a:endParaRPr lang="ru-RU"/>
        </a:p>
      </dgm:t>
    </dgm:pt>
    <dgm:pt modelId="{0ABF225B-861E-43C9-A4FC-80B5851599CD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95937261-97AB-4E1A-9106-65530F2DB9FD}" type="parTrans" cxnId="{97960756-D331-4471-81B6-7FBFDD2DD19D}">
      <dgm:prSet/>
      <dgm:spPr/>
      <dgm:t>
        <a:bodyPr/>
        <a:lstStyle/>
        <a:p>
          <a:endParaRPr lang="ru-RU"/>
        </a:p>
      </dgm:t>
    </dgm:pt>
    <dgm:pt modelId="{35E9A7C7-F600-4DC1-88FA-80D3F97A340D}" type="sibTrans" cxnId="{97960756-D331-4471-81B6-7FBFDD2DD19D}">
      <dgm:prSet/>
      <dgm:spPr/>
      <dgm:t>
        <a:bodyPr/>
        <a:lstStyle/>
        <a:p>
          <a:endParaRPr lang="ru-RU"/>
        </a:p>
      </dgm:t>
    </dgm:pt>
    <dgm:pt modelId="{FE4807E3-020D-4CF2-BB77-C3726D58C9D7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3D50ED2B-FCE3-4968-B59B-4752D6DFA115}" type="parTrans" cxnId="{BF430CD4-7F56-4BCC-B9F7-49F7A644A531}">
      <dgm:prSet/>
      <dgm:spPr/>
      <dgm:t>
        <a:bodyPr/>
        <a:lstStyle/>
        <a:p>
          <a:endParaRPr lang="ru-RU"/>
        </a:p>
      </dgm:t>
    </dgm:pt>
    <dgm:pt modelId="{4D957D15-C98E-43F6-B258-A603071B8C3D}" type="sibTrans" cxnId="{BF430CD4-7F56-4BCC-B9F7-49F7A644A531}">
      <dgm:prSet/>
      <dgm:spPr/>
      <dgm:t>
        <a:bodyPr/>
        <a:lstStyle/>
        <a:p>
          <a:endParaRPr lang="ru-RU"/>
        </a:p>
      </dgm:t>
    </dgm:pt>
    <dgm:pt modelId="{5D4F7ED2-F3F4-48F5-8D7A-401B77D4C77D}" type="pres">
      <dgm:prSet presAssocID="{AAF6654A-94D5-4EB2-9C65-554EAB34ABAC}" presName="Name0" presStyleCnt="0">
        <dgm:presLayoutVars>
          <dgm:dir/>
          <dgm:animLvl val="lvl"/>
          <dgm:resizeHandles val="exact"/>
        </dgm:presLayoutVars>
      </dgm:prSet>
      <dgm:spPr/>
    </dgm:pt>
    <dgm:pt modelId="{1143781D-3F50-4B9E-BFD3-11E496983560}" type="pres">
      <dgm:prSet presAssocID="{2FF8C9D9-6E2C-46AE-AC23-3F734C171771}" presName="composite" presStyleCnt="0"/>
      <dgm:spPr/>
    </dgm:pt>
    <dgm:pt modelId="{BA8A3181-F5FA-43DA-B0B0-943F85C19D33}" type="pres">
      <dgm:prSet presAssocID="{2FF8C9D9-6E2C-46AE-AC23-3F734C171771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69E6DE-7B07-4474-B83A-450C2F5C2AAE}" type="pres">
      <dgm:prSet presAssocID="{2FF8C9D9-6E2C-46AE-AC23-3F734C171771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22582B-BDC6-4CC4-A460-E755A07A947B}" type="pres">
      <dgm:prSet presAssocID="{8EE3D8F2-FECF-43E8-8B3C-CDC0255CDE63}" presName="space" presStyleCnt="0"/>
      <dgm:spPr/>
    </dgm:pt>
    <dgm:pt modelId="{2323CE3B-1ABC-484F-B698-4C2B784D1545}" type="pres">
      <dgm:prSet presAssocID="{46CA47DC-71E4-43E1-BD38-19B284D517FC}" presName="composite" presStyleCnt="0"/>
      <dgm:spPr/>
    </dgm:pt>
    <dgm:pt modelId="{AF8C5BB1-607B-4F32-86D3-B54954CD2CDA}" type="pres">
      <dgm:prSet presAssocID="{46CA47DC-71E4-43E1-BD38-19B284D517FC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0ED400FF-265C-4368-8960-C3025FE1376E}" type="pres">
      <dgm:prSet presAssocID="{46CA47DC-71E4-43E1-BD38-19B284D517FC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5B7D0F-6A73-40D0-B553-320A185139B1}" type="pres">
      <dgm:prSet presAssocID="{552AC0C7-4C74-46E2-A364-9EC101B338A8}" presName="space" presStyleCnt="0"/>
      <dgm:spPr/>
    </dgm:pt>
    <dgm:pt modelId="{90399A2A-2919-4526-A649-B68161CA7A47}" type="pres">
      <dgm:prSet presAssocID="{32D9D636-288B-40A3-8B48-3ADAEB11A219}" presName="composite" presStyleCnt="0"/>
      <dgm:spPr/>
    </dgm:pt>
    <dgm:pt modelId="{14D97855-45D5-41AD-9EDB-CC4AF2554B84}" type="pres">
      <dgm:prSet presAssocID="{32D9D636-288B-40A3-8B48-3ADAEB11A219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941E1E23-1E82-4532-AD03-F9D4408F9DEA}" type="pres">
      <dgm:prSet presAssocID="{32D9D636-288B-40A3-8B48-3ADAEB11A219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D44455-9378-442E-88C2-E6EC0EBCB805}" type="presOf" srcId="{6A330DFD-49BA-4BD9-B744-8671EA68358A}" destId="{EC69E6DE-7B07-4474-B83A-450C2F5C2AAE}" srcOrd="0" destOrd="0" presId="urn:microsoft.com/office/officeart/2005/8/layout/hList1"/>
    <dgm:cxn modelId="{3B1DD891-A41D-442E-A31B-9B0A73D10907}" srcId="{AAF6654A-94D5-4EB2-9C65-554EAB34ABAC}" destId="{32D9D636-288B-40A3-8B48-3ADAEB11A219}" srcOrd="2" destOrd="0" parTransId="{FA1ACCA3-67AE-4A0A-AA19-1252EAA6F85F}" sibTransId="{A5485CC3-C186-4703-8044-196F4255EBF7}"/>
    <dgm:cxn modelId="{BF430CD4-7F56-4BCC-B9F7-49F7A644A531}" srcId="{32D9D636-288B-40A3-8B48-3ADAEB11A219}" destId="{FE4807E3-020D-4CF2-BB77-C3726D58C9D7}" srcOrd="1" destOrd="0" parTransId="{3D50ED2B-FCE3-4968-B59B-4752D6DFA115}" sibTransId="{4D957D15-C98E-43F6-B258-A603071B8C3D}"/>
    <dgm:cxn modelId="{4070E866-55AE-4998-A5C0-744DDFF153BC}" type="presOf" srcId="{FE4807E3-020D-4CF2-BB77-C3726D58C9D7}" destId="{941E1E23-1E82-4532-AD03-F9D4408F9DEA}" srcOrd="0" destOrd="1" presId="urn:microsoft.com/office/officeart/2005/8/layout/hList1"/>
    <dgm:cxn modelId="{0629A65D-104E-47A1-A787-1E56DE7BD696}" type="presOf" srcId="{AAF6654A-94D5-4EB2-9C65-554EAB34ABAC}" destId="{5D4F7ED2-F3F4-48F5-8D7A-401B77D4C77D}" srcOrd="0" destOrd="0" presId="urn:microsoft.com/office/officeart/2005/8/layout/hList1"/>
    <dgm:cxn modelId="{EA1D2347-D06A-4D29-94F2-02A40191EE6E}" srcId="{2FF8C9D9-6E2C-46AE-AC23-3F734C171771}" destId="{6A330DFD-49BA-4BD9-B744-8671EA68358A}" srcOrd="0" destOrd="0" parTransId="{E0F1ECFC-8116-4B6D-9060-304DF3DD3626}" sibTransId="{558EE8A0-2EE6-4057-86EC-E90802FEC008}"/>
    <dgm:cxn modelId="{22728BC8-F512-44A8-B082-2C8E4C79EB07}" type="presOf" srcId="{2FF8C9D9-6E2C-46AE-AC23-3F734C171771}" destId="{BA8A3181-F5FA-43DA-B0B0-943F85C19D33}" srcOrd="0" destOrd="0" presId="urn:microsoft.com/office/officeart/2005/8/layout/hList1"/>
    <dgm:cxn modelId="{03A1035E-E350-40F7-B8A4-BA35104A45DE}" type="presOf" srcId="{9D27AB57-AEF3-43EE-9603-B489CD42AC5B}" destId="{941E1E23-1E82-4532-AD03-F9D4408F9DEA}" srcOrd="0" destOrd="0" presId="urn:microsoft.com/office/officeart/2005/8/layout/hList1"/>
    <dgm:cxn modelId="{938D3285-BC9C-4DB3-B596-1BF10E61F852}" srcId="{AAF6654A-94D5-4EB2-9C65-554EAB34ABAC}" destId="{46CA47DC-71E4-43E1-BD38-19B284D517FC}" srcOrd="1" destOrd="0" parTransId="{61855B2A-1B15-447D-9B58-0D54977415AB}" sibTransId="{552AC0C7-4C74-46E2-A364-9EC101B338A8}"/>
    <dgm:cxn modelId="{97960756-D331-4471-81B6-7FBFDD2DD19D}" srcId="{46CA47DC-71E4-43E1-BD38-19B284D517FC}" destId="{0ABF225B-861E-43C9-A4FC-80B5851599CD}" srcOrd="1" destOrd="0" parTransId="{95937261-97AB-4E1A-9106-65530F2DB9FD}" sibTransId="{35E9A7C7-F600-4DC1-88FA-80D3F97A340D}"/>
    <dgm:cxn modelId="{D13D9E5D-A797-416A-883C-57529B9E8187}" type="presOf" srcId="{46CA47DC-71E4-43E1-BD38-19B284D517FC}" destId="{AF8C5BB1-607B-4F32-86D3-B54954CD2CDA}" srcOrd="0" destOrd="0" presId="urn:microsoft.com/office/officeart/2005/8/layout/hList1"/>
    <dgm:cxn modelId="{DB894019-46E5-4EA5-A158-E620570EBA47}" srcId="{46CA47DC-71E4-43E1-BD38-19B284D517FC}" destId="{BA86DE15-C9E3-4EE6-96A1-45C92F24BA54}" srcOrd="0" destOrd="0" parTransId="{FFF55090-8083-4BE5-A432-2280E70587AF}" sibTransId="{578AD884-661E-4437-A6F5-CAFA632FE824}"/>
    <dgm:cxn modelId="{782242FC-6A08-4274-A3A1-D8B10D32E0AD}" type="presOf" srcId="{0ABF225B-861E-43C9-A4FC-80B5851599CD}" destId="{0ED400FF-265C-4368-8960-C3025FE1376E}" srcOrd="0" destOrd="1" presId="urn:microsoft.com/office/officeart/2005/8/layout/hList1"/>
    <dgm:cxn modelId="{FDCD3860-4922-4AEC-BD8B-A62F393B1639}" type="presOf" srcId="{9338D4B4-105E-4C23-BBDA-FF87062BBDCD}" destId="{EC69E6DE-7B07-4474-B83A-450C2F5C2AAE}" srcOrd="0" destOrd="1" presId="urn:microsoft.com/office/officeart/2005/8/layout/hList1"/>
    <dgm:cxn modelId="{2A0487C0-EA97-4CFF-BDC9-070FF660AF91}" srcId="{AAF6654A-94D5-4EB2-9C65-554EAB34ABAC}" destId="{2FF8C9D9-6E2C-46AE-AC23-3F734C171771}" srcOrd="0" destOrd="0" parTransId="{DD497DB2-F958-4074-AAFD-A883EE98C109}" sibTransId="{8EE3D8F2-FECF-43E8-8B3C-CDC0255CDE63}"/>
    <dgm:cxn modelId="{60111C67-25D9-4B58-BB3F-1738A4E14303}" srcId="{32D9D636-288B-40A3-8B48-3ADAEB11A219}" destId="{9D27AB57-AEF3-43EE-9603-B489CD42AC5B}" srcOrd="0" destOrd="0" parTransId="{FE01BFBA-E914-40A3-8378-6973B73C1DE4}" sibTransId="{991E883A-9786-4DF4-A39A-EBEE35D7EDB7}"/>
    <dgm:cxn modelId="{F2AF6AEC-48C7-4B44-9FC2-CA3A9C503DA0}" srcId="{2FF8C9D9-6E2C-46AE-AC23-3F734C171771}" destId="{9338D4B4-105E-4C23-BBDA-FF87062BBDCD}" srcOrd="1" destOrd="0" parTransId="{D96B2F4B-0635-4848-B935-8AE9F0F85094}" sibTransId="{44C75F8D-3EE5-43BF-BD49-CFAFDBFA4692}"/>
    <dgm:cxn modelId="{0254BF0B-6826-4306-8493-38C4C1F9FEB5}" type="presOf" srcId="{BA86DE15-C9E3-4EE6-96A1-45C92F24BA54}" destId="{0ED400FF-265C-4368-8960-C3025FE1376E}" srcOrd="0" destOrd="0" presId="urn:microsoft.com/office/officeart/2005/8/layout/hList1"/>
    <dgm:cxn modelId="{DDC5B963-8BD8-4B06-BEBF-7C3285002C8C}" type="presOf" srcId="{32D9D636-288B-40A3-8B48-3ADAEB11A219}" destId="{14D97855-45D5-41AD-9EDB-CC4AF2554B84}" srcOrd="0" destOrd="0" presId="urn:microsoft.com/office/officeart/2005/8/layout/hList1"/>
    <dgm:cxn modelId="{8C5B9B91-4541-474A-B049-A8F511D6B41F}" type="presParOf" srcId="{5D4F7ED2-F3F4-48F5-8D7A-401B77D4C77D}" destId="{1143781D-3F50-4B9E-BFD3-11E496983560}" srcOrd="0" destOrd="0" presId="urn:microsoft.com/office/officeart/2005/8/layout/hList1"/>
    <dgm:cxn modelId="{CC6D1DA3-8147-4D92-876E-0B0E52F6478D}" type="presParOf" srcId="{1143781D-3F50-4B9E-BFD3-11E496983560}" destId="{BA8A3181-F5FA-43DA-B0B0-943F85C19D33}" srcOrd="0" destOrd="0" presId="urn:microsoft.com/office/officeart/2005/8/layout/hList1"/>
    <dgm:cxn modelId="{4EBA440E-2622-4857-95F5-D0FD487B1B29}" type="presParOf" srcId="{1143781D-3F50-4B9E-BFD3-11E496983560}" destId="{EC69E6DE-7B07-4474-B83A-450C2F5C2AAE}" srcOrd="1" destOrd="0" presId="urn:microsoft.com/office/officeart/2005/8/layout/hList1"/>
    <dgm:cxn modelId="{2C057E84-DD22-4F32-A838-836B8B11BFFC}" type="presParOf" srcId="{5D4F7ED2-F3F4-48F5-8D7A-401B77D4C77D}" destId="{BE22582B-BDC6-4CC4-A460-E755A07A947B}" srcOrd="1" destOrd="0" presId="urn:microsoft.com/office/officeart/2005/8/layout/hList1"/>
    <dgm:cxn modelId="{4DD9444E-1EC9-4644-A3AE-69F7F4389053}" type="presParOf" srcId="{5D4F7ED2-F3F4-48F5-8D7A-401B77D4C77D}" destId="{2323CE3B-1ABC-484F-B698-4C2B784D1545}" srcOrd="2" destOrd="0" presId="urn:microsoft.com/office/officeart/2005/8/layout/hList1"/>
    <dgm:cxn modelId="{22AB418E-A462-4231-94DF-CA8BB5D6FD1A}" type="presParOf" srcId="{2323CE3B-1ABC-484F-B698-4C2B784D1545}" destId="{AF8C5BB1-607B-4F32-86D3-B54954CD2CDA}" srcOrd="0" destOrd="0" presId="urn:microsoft.com/office/officeart/2005/8/layout/hList1"/>
    <dgm:cxn modelId="{D71EA5B9-E69C-4FBE-8ACF-84FAE9845D89}" type="presParOf" srcId="{2323CE3B-1ABC-484F-B698-4C2B784D1545}" destId="{0ED400FF-265C-4368-8960-C3025FE1376E}" srcOrd="1" destOrd="0" presId="urn:microsoft.com/office/officeart/2005/8/layout/hList1"/>
    <dgm:cxn modelId="{29136528-D4AE-4630-8CE0-A704F192AA77}" type="presParOf" srcId="{5D4F7ED2-F3F4-48F5-8D7A-401B77D4C77D}" destId="{325B7D0F-6A73-40D0-B553-320A185139B1}" srcOrd="3" destOrd="0" presId="urn:microsoft.com/office/officeart/2005/8/layout/hList1"/>
    <dgm:cxn modelId="{9A953A6D-EC00-457B-8B81-D06CF4858E66}" type="presParOf" srcId="{5D4F7ED2-F3F4-48F5-8D7A-401B77D4C77D}" destId="{90399A2A-2919-4526-A649-B68161CA7A47}" srcOrd="4" destOrd="0" presId="urn:microsoft.com/office/officeart/2005/8/layout/hList1"/>
    <dgm:cxn modelId="{41556C5A-1679-48AB-B968-EAB6260AB3DC}" type="presParOf" srcId="{90399A2A-2919-4526-A649-B68161CA7A47}" destId="{14D97855-45D5-41AD-9EDB-CC4AF2554B84}" srcOrd="0" destOrd="0" presId="urn:microsoft.com/office/officeart/2005/8/layout/hList1"/>
    <dgm:cxn modelId="{B295A4F7-66B1-4125-9178-5672D8C7CD65}" type="presParOf" srcId="{90399A2A-2919-4526-A649-B68161CA7A47}" destId="{941E1E23-1E82-4532-AD03-F9D4408F9DE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F6654A-94D5-4EB2-9C65-554EAB34ABAC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FF8C9D9-6E2C-46AE-AC23-3F734C171771}">
      <dgm:prSet phldrT="[Текст]"/>
      <dgm:spPr/>
      <dgm:t>
        <a:bodyPr/>
        <a:lstStyle/>
        <a:p>
          <a:r>
            <a:rPr lang="ru-RU" dirty="0" smtClean="0"/>
            <a:t>Кривичи-</a:t>
          </a:r>
          <a:r>
            <a:rPr lang="ru-RU" dirty="0" err="1" smtClean="0"/>
            <a:t>полочане</a:t>
          </a:r>
          <a:endParaRPr lang="ru-RU" dirty="0"/>
        </a:p>
      </dgm:t>
    </dgm:pt>
    <dgm:pt modelId="{DD497DB2-F958-4074-AAFD-A883EE98C109}" type="parTrans" cxnId="{2A0487C0-EA97-4CFF-BDC9-070FF660AF91}">
      <dgm:prSet/>
      <dgm:spPr/>
      <dgm:t>
        <a:bodyPr/>
        <a:lstStyle/>
        <a:p>
          <a:endParaRPr lang="ru-RU"/>
        </a:p>
      </dgm:t>
    </dgm:pt>
    <dgm:pt modelId="{8EE3D8F2-FECF-43E8-8B3C-CDC0255CDE63}" type="sibTrans" cxnId="{2A0487C0-EA97-4CFF-BDC9-070FF660AF91}">
      <dgm:prSet/>
      <dgm:spPr/>
      <dgm:t>
        <a:bodyPr/>
        <a:lstStyle/>
        <a:p>
          <a:endParaRPr lang="ru-RU"/>
        </a:p>
      </dgm:t>
    </dgm:pt>
    <dgm:pt modelId="{DC6EF6CA-7D42-480E-A696-7E0701BEA44B}">
      <dgm:prSet phldrT="[Текст]"/>
      <dgm:spPr/>
      <dgm:t>
        <a:bodyPr/>
        <a:lstStyle/>
        <a:p>
          <a:r>
            <a:rPr lang="ru-RU" dirty="0" smtClean="0"/>
            <a:t>Полоцкое княжество</a:t>
          </a:r>
          <a:endParaRPr lang="ru-RU" dirty="0"/>
        </a:p>
      </dgm:t>
    </dgm:pt>
    <dgm:pt modelId="{C9471C2D-B38D-40A3-AB4A-8AD48A20CDE0}" type="parTrans" cxnId="{27D400DC-2F6F-4CBA-84F5-4FE4C35FDED9}">
      <dgm:prSet/>
      <dgm:spPr/>
      <dgm:t>
        <a:bodyPr/>
        <a:lstStyle/>
        <a:p>
          <a:endParaRPr lang="ru-RU"/>
        </a:p>
      </dgm:t>
    </dgm:pt>
    <dgm:pt modelId="{AFBF4D49-462B-4AD8-828A-CF11E804CD5D}" type="sibTrans" cxnId="{27D400DC-2F6F-4CBA-84F5-4FE4C35FDED9}">
      <dgm:prSet/>
      <dgm:spPr/>
      <dgm:t>
        <a:bodyPr/>
        <a:lstStyle/>
        <a:p>
          <a:endParaRPr lang="ru-RU"/>
        </a:p>
      </dgm:t>
    </dgm:pt>
    <dgm:pt modelId="{D0A07A52-23B2-4669-B3AD-0DE29CD308A3}">
      <dgm:prSet phldrT="[Текст]"/>
      <dgm:spPr/>
      <dgm:t>
        <a:bodyPr/>
        <a:lstStyle/>
        <a:p>
          <a:r>
            <a:rPr lang="ru-RU" dirty="0" smtClean="0"/>
            <a:t>Временно зависело от Киева</a:t>
          </a:r>
          <a:endParaRPr lang="ru-RU" dirty="0"/>
        </a:p>
      </dgm:t>
    </dgm:pt>
    <dgm:pt modelId="{5B3CF021-C730-4991-90DF-0EEB8CED1C38}" type="parTrans" cxnId="{0D262D83-5FD6-4B15-9F68-6EE67E093855}">
      <dgm:prSet/>
      <dgm:spPr/>
      <dgm:t>
        <a:bodyPr/>
        <a:lstStyle/>
        <a:p>
          <a:endParaRPr lang="ru-RU"/>
        </a:p>
      </dgm:t>
    </dgm:pt>
    <dgm:pt modelId="{451D58FD-13EA-4165-99AC-DD5CB66A0797}" type="sibTrans" cxnId="{0D262D83-5FD6-4B15-9F68-6EE67E093855}">
      <dgm:prSet/>
      <dgm:spPr/>
      <dgm:t>
        <a:bodyPr/>
        <a:lstStyle/>
        <a:p>
          <a:endParaRPr lang="ru-RU"/>
        </a:p>
      </dgm:t>
    </dgm:pt>
    <dgm:pt modelId="{46CA47DC-71E4-43E1-BD38-19B284D517FC}">
      <dgm:prSet phldrT="[Текст]"/>
      <dgm:spPr/>
      <dgm:t>
        <a:bodyPr/>
        <a:lstStyle/>
        <a:p>
          <a:r>
            <a:rPr lang="ru-RU" dirty="0" smtClean="0"/>
            <a:t>Дреговичи</a:t>
          </a:r>
          <a:endParaRPr lang="ru-RU" dirty="0"/>
        </a:p>
      </dgm:t>
    </dgm:pt>
    <dgm:pt modelId="{61855B2A-1B15-447D-9B58-0D54977415AB}" type="parTrans" cxnId="{938D3285-BC9C-4DB3-B596-1BF10E61F852}">
      <dgm:prSet/>
      <dgm:spPr/>
      <dgm:t>
        <a:bodyPr/>
        <a:lstStyle/>
        <a:p>
          <a:endParaRPr lang="ru-RU"/>
        </a:p>
      </dgm:t>
    </dgm:pt>
    <dgm:pt modelId="{552AC0C7-4C74-46E2-A364-9EC101B338A8}" type="sibTrans" cxnId="{938D3285-BC9C-4DB3-B596-1BF10E61F852}">
      <dgm:prSet/>
      <dgm:spPr/>
      <dgm:t>
        <a:bodyPr/>
        <a:lstStyle/>
        <a:p>
          <a:endParaRPr lang="ru-RU"/>
        </a:p>
      </dgm:t>
    </dgm:pt>
    <dgm:pt modelId="{BA86DE15-C9E3-4EE6-96A1-45C92F24BA54}">
      <dgm:prSet phldrT="[Текст]"/>
      <dgm:spPr/>
      <dgm:t>
        <a:bodyPr/>
        <a:lstStyle/>
        <a:p>
          <a:r>
            <a:rPr lang="ru-RU" dirty="0" smtClean="0"/>
            <a:t>?</a:t>
          </a:r>
          <a:endParaRPr lang="ru-RU" dirty="0"/>
        </a:p>
      </dgm:t>
    </dgm:pt>
    <dgm:pt modelId="{FFF55090-8083-4BE5-A432-2280E70587AF}" type="parTrans" cxnId="{DB894019-46E5-4EA5-A158-E620570EBA47}">
      <dgm:prSet/>
      <dgm:spPr/>
      <dgm:t>
        <a:bodyPr/>
        <a:lstStyle/>
        <a:p>
          <a:endParaRPr lang="ru-RU"/>
        </a:p>
      </dgm:t>
    </dgm:pt>
    <dgm:pt modelId="{578AD884-661E-4437-A6F5-CAFA632FE824}" type="sibTrans" cxnId="{DB894019-46E5-4EA5-A158-E620570EBA47}">
      <dgm:prSet/>
      <dgm:spPr/>
      <dgm:t>
        <a:bodyPr/>
        <a:lstStyle/>
        <a:p>
          <a:endParaRPr lang="ru-RU"/>
        </a:p>
      </dgm:t>
    </dgm:pt>
    <dgm:pt modelId="{32D9D636-288B-40A3-8B48-3ADAEB11A219}">
      <dgm:prSet phldrT="[Текст]"/>
      <dgm:spPr/>
      <dgm:t>
        <a:bodyPr/>
        <a:lstStyle/>
        <a:p>
          <a:r>
            <a:rPr lang="ru-RU" dirty="0" smtClean="0"/>
            <a:t>Радимичи</a:t>
          </a:r>
          <a:endParaRPr lang="ru-RU" dirty="0"/>
        </a:p>
      </dgm:t>
    </dgm:pt>
    <dgm:pt modelId="{FA1ACCA3-67AE-4A0A-AA19-1252EAA6F85F}" type="parTrans" cxnId="{3B1DD891-A41D-442E-A31B-9B0A73D10907}">
      <dgm:prSet/>
      <dgm:spPr/>
      <dgm:t>
        <a:bodyPr/>
        <a:lstStyle/>
        <a:p>
          <a:endParaRPr lang="ru-RU"/>
        </a:p>
      </dgm:t>
    </dgm:pt>
    <dgm:pt modelId="{A5485CC3-C186-4703-8044-196F4255EBF7}" type="sibTrans" cxnId="{3B1DD891-A41D-442E-A31B-9B0A73D10907}">
      <dgm:prSet/>
      <dgm:spPr/>
      <dgm:t>
        <a:bodyPr/>
        <a:lstStyle/>
        <a:p>
          <a:endParaRPr lang="ru-RU"/>
        </a:p>
      </dgm:t>
    </dgm:pt>
    <dgm:pt modelId="{9D27AB57-AEF3-43EE-9603-B489CD42AC5B}">
      <dgm:prSet phldrT="[Текст]"/>
      <dgm:spPr/>
      <dgm:t>
        <a:bodyPr/>
        <a:lstStyle/>
        <a:p>
          <a:r>
            <a:rPr lang="ru-RU" dirty="0" smtClean="0"/>
            <a:t>?</a:t>
          </a:r>
          <a:endParaRPr lang="ru-RU" dirty="0"/>
        </a:p>
      </dgm:t>
    </dgm:pt>
    <dgm:pt modelId="{FE01BFBA-E914-40A3-8378-6973B73C1DE4}" type="parTrans" cxnId="{60111C67-25D9-4B58-BB3F-1738A4E14303}">
      <dgm:prSet/>
      <dgm:spPr/>
      <dgm:t>
        <a:bodyPr/>
        <a:lstStyle/>
        <a:p>
          <a:endParaRPr lang="ru-RU"/>
        </a:p>
      </dgm:t>
    </dgm:pt>
    <dgm:pt modelId="{991E883A-9786-4DF4-A39A-EBEE35D7EDB7}" type="sibTrans" cxnId="{60111C67-25D9-4B58-BB3F-1738A4E14303}">
      <dgm:prSet/>
      <dgm:spPr/>
      <dgm:t>
        <a:bodyPr/>
        <a:lstStyle/>
        <a:p>
          <a:endParaRPr lang="ru-RU"/>
        </a:p>
      </dgm:t>
    </dgm:pt>
    <dgm:pt modelId="{5D4F7ED2-F3F4-48F5-8D7A-401B77D4C77D}" type="pres">
      <dgm:prSet presAssocID="{AAF6654A-94D5-4EB2-9C65-554EAB34ABAC}" presName="Name0" presStyleCnt="0">
        <dgm:presLayoutVars>
          <dgm:dir/>
          <dgm:animLvl val="lvl"/>
          <dgm:resizeHandles val="exact"/>
        </dgm:presLayoutVars>
      </dgm:prSet>
      <dgm:spPr/>
    </dgm:pt>
    <dgm:pt modelId="{1143781D-3F50-4B9E-BFD3-11E496983560}" type="pres">
      <dgm:prSet presAssocID="{2FF8C9D9-6E2C-46AE-AC23-3F734C171771}" presName="composite" presStyleCnt="0"/>
      <dgm:spPr/>
    </dgm:pt>
    <dgm:pt modelId="{BA8A3181-F5FA-43DA-B0B0-943F85C19D33}" type="pres">
      <dgm:prSet presAssocID="{2FF8C9D9-6E2C-46AE-AC23-3F734C171771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69E6DE-7B07-4474-B83A-450C2F5C2AAE}" type="pres">
      <dgm:prSet presAssocID="{2FF8C9D9-6E2C-46AE-AC23-3F734C171771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22582B-BDC6-4CC4-A460-E755A07A947B}" type="pres">
      <dgm:prSet presAssocID="{8EE3D8F2-FECF-43E8-8B3C-CDC0255CDE63}" presName="space" presStyleCnt="0"/>
      <dgm:spPr/>
    </dgm:pt>
    <dgm:pt modelId="{2323CE3B-1ABC-484F-B698-4C2B784D1545}" type="pres">
      <dgm:prSet presAssocID="{46CA47DC-71E4-43E1-BD38-19B284D517FC}" presName="composite" presStyleCnt="0"/>
      <dgm:spPr/>
    </dgm:pt>
    <dgm:pt modelId="{AF8C5BB1-607B-4F32-86D3-B54954CD2CDA}" type="pres">
      <dgm:prSet presAssocID="{46CA47DC-71E4-43E1-BD38-19B284D517FC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0ED400FF-265C-4368-8960-C3025FE1376E}" type="pres">
      <dgm:prSet presAssocID="{46CA47DC-71E4-43E1-BD38-19B284D517FC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5B7D0F-6A73-40D0-B553-320A185139B1}" type="pres">
      <dgm:prSet presAssocID="{552AC0C7-4C74-46E2-A364-9EC101B338A8}" presName="space" presStyleCnt="0"/>
      <dgm:spPr/>
    </dgm:pt>
    <dgm:pt modelId="{90399A2A-2919-4526-A649-B68161CA7A47}" type="pres">
      <dgm:prSet presAssocID="{32D9D636-288B-40A3-8B48-3ADAEB11A219}" presName="composite" presStyleCnt="0"/>
      <dgm:spPr/>
    </dgm:pt>
    <dgm:pt modelId="{14D97855-45D5-41AD-9EDB-CC4AF2554B84}" type="pres">
      <dgm:prSet presAssocID="{32D9D636-288B-40A3-8B48-3ADAEB11A219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941E1E23-1E82-4532-AD03-F9D4408F9DEA}" type="pres">
      <dgm:prSet presAssocID="{32D9D636-288B-40A3-8B48-3ADAEB11A219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1DD891-A41D-442E-A31B-9B0A73D10907}" srcId="{AAF6654A-94D5-4EB2-9C65-554EAB34ABAC}" destId="{32D9D636-288B-40A3-8B48-3ADAEB11A219}" srcOrd="2" destOrd="0" parTransId="{FA1ACCA3-67AE-4A0A-AA19-1252EAA6F85F}" sibTransId="{A5485CC3-C186-4703-8044-196F4255EBF7}"/>
    <dgm:cxn modelId="{0D262D83-5FD6-4B15-9F68-6EE67E093855}" srcId="{2FF8C9D9-6E2C-46AE-AC23-3F734C171771}" destId="{D0A07A52-23B2-4669-B3AD-0DE29CD308A3}" srcOrd="1" destOrd="0" parTransId="{5B3CF021-C730-4991-90DF-0EEB8CED1C38}" sibTransId="{451D58FD-13EA-4165-99AC-DD5CB66A0797}"/>
    <dgm:cxn modelId="{F81CE844-D8DB-485D-AAD9-2D3E4A01F3B5}" type="presOf" srcId="{DC6EF6CA-7D42-480E-A696-7E0701BEA44B}" destId="{EC69E6DE-7B07-4474-B83A-450C2F5C2AAE}" srcOrd="0" destOrd="0" presId="urn:microsoft.com/office/officeart/2005/8/layout/hList1"/>
    <dgm:cxn modelId="{3088F452-3C6E-4CAF-ADE4-B3E9C4433468}" type="presOf" srcId="{D0A07A52-23B2-4669-B3AD-0DE29CD308A3}" destId="{EC69E6DE-7B07-4474-B83A-450C2F5C2AAE}" srcOrd="0" destOrd="1" presId="urn:microsoft.com/office/officeart/2005/8/layout/hList1"/>
    <dgm:cxn modelId="{9EF13852-4C9A-44BE-866B-E2FDF41329AB}" type="presOf" srcId="{9D27AB57-AEF3-43EE-9603-B489CD42AC5B}" destId="{941E1E23-1E82-4532-AD03-F9D4408F9DEA}" srcOrd="0" destOrd="0" presId="urn:microsoft.com/office/officeart/2005/8/layout/hList1"/>
    <dgm:cxn modelId="{938D3285-BC9C-4DB3-B596-1BF10E61F852}" srcId="{AAF6654A-94D5-4EB2-9C65-554EAB34ABAC}" destId="{46CA47DC-71E4-43E1-BD38-19B284D517FC}" srcOrd="1" destOrd="0" parTransId="{61855B2A-1B15-447D-9B58-0D54977415AB}" sibTransId="{552AC0C7-4C74-46E2-A364-9EC101B338A8}"/>
    <dgm:cxn modelId="{4A4115B7-A514-438F-AF7E-9553FBA9DA6F}" type="presOf" srcId="{32D9D636-288B-40A3-8B48-3ADAEB11A219}" destId="{14D97855-45D5-41AD-9EDB-CC4AF2554B84}" srcOrd="0" destOrd="0" presId="urn:microsoft.com/office/officeart/2005/8/layout/hList1"/>
    <dgm:cxn modelId="{27D400DC-2F6F-4CBA-84F5-4FE4C35FDED9}" srcId="{2FF8C9D9-6E2C-46AE-AC23-3F734C171771}" destId="{DC6EF6CA-7D42-480E-A696-7E0701BEA44B}" srcOrd="0" destOrd="0" parTransId="{C9471C2D-B38D-40A3-AB4A-8AD48A20CDE0}" sibTransId="{AFBF4D49-462B-4AD8-828A-CF11E804CD5D}"/>
    <dgm:cxn modelId="{DB894019-46E5-4EA5-A158-E620570EBA47}" srcId="{46CA47DC-71E4-43E1-BD38-19B284D517FC}" destId="{BA86DE15-C9E3-4EE6-96A1-45C92F24BA54}" srcOrd="0" destOrd="0" parTransId="{FFF55090-8083-4BE5-A432-2280E70587AF}" sibTransId="{578AD884-661E-4437-A6F5-CAFA632FE824}"/>
    <dgm:cxn modelId="{A3823996-D128-4532-809A-C7560C782167}" type="presOf" srcId="{AAF6654A-94D5-4EB2-9C65-554EAB34ABAC}" destId="{5D4F7ED2-F3F4-48F5-8D7A-401B77D4C77D}" srcOrd="0" destOrd="0" presId="urn:microsoft.com/office/officeart/2005/8/layout/hList1"/>
    <dgm:cxn modelId="{3CBDD504-C80F-4936-9633-2CA053FBDBCD}" type="presOf" srcId="{BA86DE15-C9E3-4EE6-96A1-45C92F24BA54}" destId="{0ED400FF-265C-4368-8960-C3025FE1376E}" srcOrd="0" destOrd="0" presId="urn:microsoft.com/office/officeart/2005/8/layout/hList1"/>
    <dgm:cxn modelId="{A67717F1-F938-499F-88B6-704D537E2EAC}" type="presOf" srcId="{2FF8C9D9-6E2C-46AE-AC23-3F734C171771}" destId="{BA8A3181-F5FA-43DA-B0B0-943F85C19D33}" srcOrd="0" destOrd="0" presId="urn:microsoft.com/office/officeart/2005/8/layout/hList1"/>
    <dgm:cxn modelId="{2A0487C0-EA97-4CFF-BDC9-070FF660AF91}" srcId="{AAF6654A-94D5-4EB2-9C65-554EAB34ABAC}" destId="{2FF8C9D9-6E2C-46AE-AC23-3F734C171771}" srcOrd="0" destOrd="0" parTransId="{DD497DB2-F958-4074-AAFD-A883EE98C109}" sibTransId="{8EE3D8F2-FECF-43E8-8B3C-CDC0255CDE63}"/>
    <dgm:cxn modelId="{60111C67-25D9-4B58-BB3F-1738A4E14303}" srcId="{32D9D636-288B-40A3-8B48-3ADAEB11A219}" destId="{9D27AB57-AEF3-43EE-9603-B489CD42AC5B}" srcOrd="0" destOrd="0" parTransId="{FE01BFBA-E914-40A3-8378-6973B73C1DE4}" sibTransId="{991E883A-9786-4DF4-A39A-EBEE35D7EDB7}"/>
    <dgm:cxn modelId="{917E6C87-7957-4FCA-BD9A-7F4AD6857A3F}" type="presOf" srcId="{46CA47DC-71E4-43E1-BD38-19B284D517FC}" destId="{AF8C5BB1-607B-4F32-86D3-B54954CD2CDA}" srcOrd="0" destOrd="0" presId="urn:microsoft.com/office/officeart/2005/8/layout/hList1"/>
    <dgm:cxn modelId="{7F411F87-2176-4B12-8B89-738012E6E882}" type="presParOf" srcId="{5D4F7ED2-F3F4-48F5-8D7A-401B77D4C77D}" destId="{1143781D-3F50-4B9E-BFD3-11E496983560}" srcOrd="0" destOrd="0" presId="urn:microsoft.com/office/officeart/2005/8/layout/hList1"/>
    <dgm:cxn modelId="{2B8BE459-759D-4709-9E31-3F5B503EC1E5}" type="presParOf" srcId="{1143781D-3F50-4B9E-BFD3-11E496983560}" destId="{BA8A3181-F5FA-43DA-B0B0-943F85C19D33}" srcOrd="0" destOrd="0" presId="urn:microsoft.com/office/officeart/2005/8/layout/hList1"/>
    <dgm:cxn modelId="{AE477345-A243-4F30-B158-5A359E411D68}" type="presParOf" srcId="{1143781D-3F50-4B9E-BFD3-11E496983560}" destId="{EC69E6DE-7B07-4474-B83A-450C2F5C2AAE}" srcOrd="1" destOrd="0" presId="urn:microsoft.com/office/officeart/2005/8/layout/hList1"/>
    <dgm:cxn modelId="{9417E9DA-2017-42E1-84EC-213F50AB5C82}" type="presParOf" srcId="{5D4F7ED2-F3F4-48F5-8D7A-401B77D4C77D}" destId="{BE22582B-BDC6-4CC4-A460-E755A07A947B}" srcOrd="1" destOrd="0" presId="urn:microsoft.com/office/officeart/2005/8/layout/hList1"/>
    <dgm:cxn modelId="{487328BD-7102-4CDD-83F8-04389792B8DE}" type="presParOf" srcId="{5D4F7ED2-F3F4-48F5-8D7A-401B77D4C77D}" destId="{2323CE3B-1ABC-484F-B698-4C2B784D1545}" srcOrd="2" destOrd="0" presId="urn:microsoft.com/office/officeart/2005/8/layout/hList1"/>
    <dgm:cxn modelId="{A0790756-CF2F-49B3-B82C-6BE0AB5CC974}" type="presParOf" srcId="{2323CE3B-1ABC-484F-B698-4C2B784D1545}" destId="{AF8C5BB1-607B-4F32-86D3-B54954CD2CDA}" srcOrd="0" destOrd="0" presId="urn:microsoft.com/office/officeart/2005/8/layout/hList1"/>
    <dgm:cxn modelId="{08B9AC88-A53D-45D7-AC4F-AF5DAE811A3C}" type="presParOf" srcId="{2323CE3B-1ABC-484F-B698-4C2B784D1545}" destId="{0ED400FF-265C-4368-8960-C3025FE1376E}" srcOrd="1" destOrd="0" presId="urn:microsoft.com/office/officeart/2005/8/layout/hList1"/>
    <dgm:cxn modelId="{D4079BC3-E54B-4CEF-9E6C-35128FC9FE87}" type="presParOf" srcId="{5D4F7ED2-F3F4-48F5-8D7A-401B77D4C77D}" destId="{325B7D0F-6A73-40D0-B553-320A185139B1}" srcOrd="3" destOrd="0" presId="urn:microsoft.com/office/officeart/2005/8/layout/hList1"/>
    <dgm:cxn modelId="{56E642F7-5620-41A5-933A-FE011AAECC32}" type="presParOf" srcId="{5D4F7ED2-F3F4-48F5-8D7A-401B77D4C77D}" destId="{90399A2A-2919-4526-A649-B68161CA7A47}" srcOrd="4" destOrd="0" presId="urn:microsoft.com/office/officeart/2005/8/layout/hList1"/>
    <dgm:cxn modelId="{52DACD33-4451-4FC9-B484-4B68BCEC570F}" type="presParOf" srcId="{90399A2A-2919-4526-A649-B68161CA7A47}" destId="{14D97855-45D5-41AD-9EDB-CC4AF2554B84}" srcOrd="0" destOrd="0" presId="urn:microsoft.com/office/officeart/2005/8/layout/hList1"/>
    <dgm:cxn modelId="{2A0D8764-0AC5-4BB7-A754-50C2AE1712BA}" type="presParOf" srcId="{90399A2A-2919-4526-A649-B68161CA7A47}" destId="{941E1E23-1E82-4532-AD03-F9D4408F9DE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AF6654A-94D5-4EB2-9C65-554EAB34ABAC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FF8C9D9-6E2C-46AE-AC23-3F734C171771}">
      <dgm:prSet phldrT="[Текст]" custT="1"/>
      <dgm:spPr/>
      <dgm:t>
        <a:bodyPr/>
        <a:lstStyle/>
        <a:p>
          <a:r>
            <a:rPr lang="ru-RU" sz="2800" dirty="0" smtClean="0"/>
            <a:t>Кривичи-</a:t>
          </a:r>
          <a:r>
            <a:rPr lang="ru-RU" sz="2800" dirty="0" err="1" smtClean="0"/>
            <a:t>полочане</a:t>
          </a:r>
          <a:endParaRPr lang="ru-RU" sz="2800" dirty="0"/>
        </a:p>
      </dgm:t>
    </dgm:pt>
    <dgm:pt modelId="{DD497DB2-F958-4074-AAFD-A883EE98C109}" type="parTrans" cxnId="{2A0487C0-EA97-4CFF-BDC9-070FF660AF91}">
      <dgm:prSet/>
      <dgm:spPr/>
      <dgm:t>
        <a:bodyPr/>
        <a:lstStyle/>
        <a:p>
          <a:endParaRPr lang="ru-RU" sz="2400"/>
        </a:p>
      </dgm:t>
    </dgm:pt>
    <dgm:pt modelId="{8EE3D8F2-FECF-43E8-8B3C-CDC0255CDE63}" type="sibTrans" cxnId="{2A0487C0-EA97-4CFF-BDC9-070FF660AF91}">
      <dgm:prSet/>
      <dgm:spPr/>
      <dgm:t>
        <a:bodyPr/>
        <a:lstStyle/>
        <a:p>
          <a:endParaRPr lang="ru-RU" sz="2400"/>
        </a:p>
      </dgm:t>
    </dgm:pt>
    <dgm:pt modelId="{DC6EF6CA-7D42-480E-A696-7E0701BEA44B}">
      <dgm:prSet phldrT="[Текст]" custT="1"/>
      <dgm:spPr/>
      <dgm:t>
        <a:bodyPr/>
        <a:lstStyle/>
        <a:p>
          <a:r>
            <a:rPr lang="ru-RU" sz="2800" dirty="0" smtClean="0"/>
            <a:t>Полоцкое княжество</a:t>
          </a:r>
          <a:endParaRPr lang="ru-RU" sz="2800" dirty="0"/>
        </a:p>
      </dgm:t>
    </dgm:pt>
    <dgm:pt modelId="{C9471C2D-B38D-40A3-AB4A-8AD48A20CDE0}" type="parTrans" cxnId="{27D400DC-2F6F-4CBA-84F5-4FE4C35FDED9}">
      <dgm:prSet/>
      <dgm:spPr/>
      <dgm:t>
        <a:bodyPr/>
        <a:lstStyle/>
        <a:p>
          <a:endParaRPr lang="ru-RU" sz="2400"/>
        </a:p>
      </dgm:t>
    </dgm:pt>
    <dgm:pt modelId="{AFBF4D49-462B-4AD8-828A-CF11E804CD5D}" type="sibTrans" cxnId="{27D400DC-2F6F-4CBA-84F5-4FE4C35FDED9}">
      <dgm:prSet/>
      <dgm:spPr/>
      <dgm:t>
        <a:bodyPr/>
        <a:lstStyle/>
        <a:p>
          <a:endParaRPr lang="ru-RU" sz="2400"/>
        </a:p>
      </dgm:t>
    </dgm:pt>
    <dgm:pt modelId="{D0A07A52-23B2-4669-B3AD-0DE29CD308A3}">
      <dgm:prSet phldrT="[Текст]" custT="1"/>
      <dgm:spPr/>
      <dgm:t>
        <a:bodyPr/>
        <a:lstStyle/>
        <a:p>
          <a:r>
            <a:rPr lang="ru-RU" sz="2800" dirty="0" smtClean="0"/>
            <a:t>Временно зависело от Киева</a:t>
          </a:r>
          <a:endParaRPr lang="ru-RU" sz="2800" dirty="0"/>
        </a:p>
      </dgm:t>
    </dgm:pt>
    <dgm:pt modelId="{5B3CF021-C730-4991-90DF-0EEB8CED1C38}" type="parTrans" cxnId="{0D262D83-5FD6-4B15-9F68-6EE67E093855}">
      <dgm:prSet/>
      <dgm:spPr/>
      <dgm:t>
        <a:bodyPr/>
        <a:lstStyle/>
        <a:p>
          <a:endParaRPr lang="ru-RU" sz="2400"/>
        </a:p>
      </dgm:t>
    </dgm:pt>
    <dgm:pt modelId="{451D58FD-13EA-4165-99AC-DD5CB66A0797}" type="sibTrans" cxnId="{0D262D83-5FD6-4B15-9F68-6EE67E093855}">
      <dgm:prSet/>
      <dgm:spPr/>
      <dgm:t>
        <a:bodyPr/>
        <a:lstStyle/>
        <a:p>
          <a:endParaRPr lang="ru-RU" sz="2400"/>
        </a:p>
      </dgm:t>
    </dgm:pt>
    <dgm:pt modelId="{46CA47DC-71E4-43E1-BD38-19B284D517FC}">
      <dgm:prSet phldrT="[Текст]" custT="1"/>
      <dgm:spPr/>
      <dgm:t>
        <a:bodyPr/>
        <a:lstStyle/>
        <a:p>
          <a:r>
            <a:rPr lang="ru-RU" sz="2800" dirty="0" smtClean="0"/>
            <a:t>Дреговичи</a:t>
          </a:r>
          <a:endParaRPr lang="ru-RU" sz="2800" dirty="0"/>
        </a:p>
      </dgm:t>
    </dgm:pt>
    <dgm:pt modelId="{61855B2A-1B15-447D-9B58-0D54977415AB}" type="parTrans" cxnId="{938D3285-BC9C-4DB3-B596-1BF10E61F852}">
      <dgm:prSet/>
      <dgm:spPr/>
      <dgm:t>
        <a:bodyPr/>
        <a:lstStyle/>
        <a:p>
          <a:endParaRPr lang="ru-RU" sz="2400"/>
        </a:p>
      </dgm:t>
    </dgm:pt>
    <dgm:pt modelId="{552AC0C7-4C74-46E2-A364-9EC101B338A8}" type="sibTrans" cxnId="{938D3285-BC9C-4DB3-B596-1BF10E61F852}">
      <dgm:prSet/>
      <dgm:spPr/>
      <dgm:t>
        <a:bodyPr/>
        <a:lstStyle/>
        <a:p>
          <a:endParaRPr lang="ru-RU" sz="2400"/>
        </a:p>
      </dgm:t>
    </dgm:pt>
    <dgm:pt modelId="{BA86DE15-C9E3-4EE6-96A1-45C92F24BA54}">
      <dgm:prSet phldrT="[Текст]" custT="1"/>
      <dgm:spPr/>
      <dgm:t>
        <a:bodyPr/>
        <a:lstStyle/>
        <a:p>
          <a:r>
            <a:rPr lang="ru-RU" sz="2800" dirty="0" err="1" smtClean="0"/>
            <a:t>Туровское</a:t>
          </a:r>
          <a:r>
            <a:rPr lang="ru-RU" sz="2800" dirty="0" smtClean="0"/>
            <a:t> княжество</a:t>
          </a:r>
          <a:endParaRPr lang="ru-RU" sz="2800" dirty="0"/>
        </a:p>
      </dgm:t>
    </dgm:pt>
    <dgm:pt modelId="{FFF55090-8083-4BE5-A432-2280E70587AF}" type="parTrans" cxnId="{DB894019-46E5-4EA5-A158-E620570EBA47}">
      <dgm:prSet/>
      <dgm:spPr/>
      <dgm:t>
        <a:bodyPr/>
        <a:lstStyle/>
        <a:p>
          <a:endParaRPr lang="ru-RU" sz="2400"/>
        </a:p>
      </dgm:t>
    </dgm:pt>
    <dgm:pt modelId="{578AD884-661E-4437-A6F5-CAFA632FE824}" type="sibTrans" cxnId="{DB894019-46E5-4EA5-A158-E620570EBA47}">
      <dgm:prSet/>
      <dgm:spPr/>
      <dgm:t>
        <a:bodyPr/>
        <a:lstStyle/>
        <a:p>
          <a:endParaRPr lang="ru-RU" sz="2400"/>
        </a:p>
      </dgm:t>
    </dgm:pt>
    <dgm:pt modelId="{32D9D636-288B-40A3-8B48-3ADAEB11A219}">
      <dgm:prSet phldrT="[Текст]" custT="1"/>
      <dgm:spPr/>
      <dgm:t>
        <a:bodyPr/>
        <a:lstStyle/>
        <a:p>
          <a:r>
            <a:rPr lang="ru-RU" sz="2800" dirty="0" smtClean="0"/>
            <a:t>Радимичи</a:t>
          </a:r>
          <a:endParaRPr lang="ru-RU" sz="2800" dirty="0"/>
        </a:p>
      </dgm:t>
    </dgm:pt>
    <dgm:pt modelId="{FA1ACCA3-67AE-4A0A-AA19-1252EAA6F85F}" type="parTrans" cxnId="{3B1DD891-A41D-442E-A31B-9B0A73D10907}">
      <dgm:prSet/>
      <dgm:spPr/>
      <dgm:t>
        <a:bodyPr/>
        <a:lstStyle/>
        <a:p>
          <a:endParaRPr lang="ru-RU" sz="2400"/>
        </a:p>
      </dgm:t>
    </dgm:pt>
    <dgm:pt modelId="{A5485CC3-C186-4703-8044-196F4255EBF7}" type="sibTrans" cxnId="{3B1DD891-A41D-442E-A31B-9B0A73D10907}">
      <dgm:prSet/>
      <dgm:spPr/>
      <dgm:t>
        <a:bodyPr/>
        <a:lstStyle/>
        <a:p>
          <a:endParaRPr lang="ru-RU" sz="2400"/>
        </a:p>
      </dgm:t>
    </dgm:pt>
    <dgm:pt modelId="{9D27AB57-AEF3-43EE-9603-B489CD42AC5B}">
      <dgm:prSet phldrT="[Текст]" custT="1"/>
      <dgm:spPr/>
      <dgm:t>
        <a:bodyPr/>
        <a:lstStyle/>
        <a:p>
          <a:r>
            <a:rPr lang="ru-RU" sz="2800" dirty="0" smtClean="0"/>
            <a:t>Подчинялись Киеву, затем </a:t>
          </a:r>
          <a:r>
            <a:rPr lang="ru-RU" sz="2800" dirty="0" err="1" smtClean="0"/>
            <a:t>Черниговс</a:t>
          </a:r>
          <a:r>
            <a:rPr lang="ru-RU" sz="2800" dirty="0" smtClean="0"/>
            <a:t>-кому, Смоленскому и Волынскому княжествам</a:t>
          </a:r>
          <a:endParaRPr lang="ru-RU" sz="2800" dirty="0"/>
        </a:p>
      </dgm:t>
    </dgm:pt>
    <dgm:pt modelId="{FE01BFBA-E914-40A3-8378-6973B73C1DE4}" type="parTrans" cxnId="{60111C67-25D9-4B58-BB3F-1738A4E14303}">
      <dgm:prSet/>
      <dgm:spPr/>
      <dgm:t>
        <a:bodyPr/>
        <a:lstStyle/>
        <a:p>
          <a:endParaRPr lang="ru-RU" sz="2400"/>
        </a:p>
      </dgm:t>
    </dgm:pt>
    <dgm:pt modelId="{991E883A-9786-4DF4-A39A-EBEE35D7EDB7}" type="sibTrans" cxnId="{60111C67-25D9-4B58-BB3F-1738A4E14303}">
      <dgm:prSet/>
      <dgm:spPr/>
      <dgm:t>
        <a:bodyPr/>
        <a:lstStyle/>
        <a:p>
          <a:endParaRPr lang="ru-RU" sz="2400"/>
        </a:p>
      </dgm:t>
    </dgm:pt>
    <dgm:pt modelId="{B17A1B4B-72BA-4E9A-B218-65B15B1CF0E5}">
      <dgm:prSet phldrT="[Текст]" custT="1"/>
      <dgm:spPr/>
      <dgm:t>
        <a:bodyPr/>
        <a:lstStyle/>
        <a:p>
          <a:r>
            <a:rPr lang="ru-RU" sz="2800" dirty="0" smtClean="0"/>
            <a:t>Долгое время находилось под властью Киева</a:t>
          </a:r>
          <a:endParaRPr lang="ru-RU" sz="2800" dirty="0"/>
        </a:p>
      </dgm:t>
    </dgm:pt>
    <dgm:pt modelId="{CD685864-EBA2-4037-A520-BFA5ED7935C0}" type="parTrans" cxnId="{6C591CA2-FF17-41C1-AD83-29EF73C53BEE}">
      <dgm:prSet/>
      <dgm:spPr/>
      <dgm:t>
        <a:bodyPr/>
        <a:lstStyle/>
        <a:p>
          <a:endParaRPr lang="ru-RU" sz="2400"/>
        </a:p>
      </dgm:t>
    </dgm:pt>
    <dgm:pt modelId="{B1049FD9-3E5E-43FD-8C68-83E760696ADE}" type="sibTrans" cxnId="{6C591CA2-FF17-41C1-AD83-29EF73C53BEE}">
      <dgm:prSet/>
      <dgm:spPr/>
      <dgm:t>
        <a:bodyPr/>
        <a:lstStyle/>
        <a:p>
          <a:endParaRPr lang="ru-RU" sz="2400"/>
        </a:p>
      </dgm:t>
    </dgm:pt>
    <dgm:pt modelId="{C961DB95-2CCB-4B1D-903D-E2498EF62410}">
      <dgm:prSet phldrT="[Текст]" custT="1"/>
      <dgm:spPr/>
      <dgm:t>
        <a:bodyPr/>
        <a:lstStyle/>
        <a:p>
          <a:r>
            <a:rPr lang="ru-RU" sz="2800" dirty="0" err="1" smtClean="0"/>
            <a:t>Самостоя</a:t>
          </a:r>
          <a:r>
            <a:rPr lang="ru-RU" sz="2800" dirty="0" smtClean="0"/>
            <a:t>-тельного княжества не было</a:t>
          </a:r>
          <a:endParaRPr lang="ru-RU" sz="2800" dirty="0"/>
        </a:p>
      </dgm:t>
    </dgm:pt>
    <dgm:pt modelId="{57BE0396-8FAB-4264-89F5-0CDE7CB96A0D}" type="parTrans" cxnId="{3A03DD86-9FED-4387-90A3-267B2B87E73D}">
      <dgm:prSet/>
      <dgm:spPr/>
      <dgm:t>
        <a:bodyPr/>
        <a:lstStyle/>
        <a:p>
          <a:endParaRPr lang="ru-RU" sz="2400"/>
        </a:p>
      </dgm:t>
    </dgm:pt>
    <dgm:pt modelId="{4EC9D969-B7ED-4401-BED1-0EDB56EC58FB}" type="sibTrans" cxnId="{3A03DD86-9FED-4387-90A3-267B2B87E73D}">
      <dgm:prSet/>
      <dgm:spPr/>
      <dgm:t>
        <a:bodyPr/>
        <a:lstStyle/>
        <a:p>
          <a:endParaRPr lang="ru-RU" sz="2400"/>
        </a:p>
      </dgm:t>
    </dgm:pt>
    <dgm:pt modelId="{5D4F7ED2-F3F4-48F5-8D7A-401B77D4C77D}" type="pres">
      <dgm:prSet presAssocID="{AAF6654A-94D5-4EB2-9C65-554EAB34ABAC}" presName="Name0" presStyleCnt="0">
        <dgm:presLayoutVars>
          <dgm:dir/>
          <dgm:animLvl val="lvl"/>
          <dgm:resizeHandles val="exact"/>
        </dgm:presLayoutVars>
      </dgm:prSet>
      <dgm:spPr/>
    </dgm:pt>
    <dgm:pt modelId="{1143781D-3F50-4B9E-BFD3-11E496983560}" type="pres">
      <dgm:prSet presAssocID="{2FF8C9D9-6E2C-46AE-AC23-3F734C171771}" presName="composite" presStyleCnt="0"/>
      <dgm:spPr/>
    </dgm:pt>
    <dgm:pt modelId="{BA8A3181-F5FA-43DA-B0B0-943F85C19D33}" type="pres">
      <dgm:prSet presAssocID="{2FF8C9D9-6E2C-46AE-AC23-3F734C171771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69E6DE-7B07-4474-B83A-450C2F5C2AAE}" type="pres">
      <dgm:prSet presAssocID="{2FF8C9D9-6E2C-46AE-AC23-3F734C171771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22582B-BDC6-4CC4-A460-E755A07A947B}" type="pres">
      <dgm:prSet presAssocID="{8EE3D8F2-FECF-43E8-8B3C-CDC0255CDE63}" presName="space" presStyleCnt="0"/>
      <dgm:spPr/>
    </dgm:pt>
    <dgm:pt modelId="{2323CE3B-1ABC-484F-B698-4C2B784D1545}" type="pres">
      <dgm:prSet presAssocID="{46CA47DC-71E4-43E1-BD38-19B284D517FC}" presName="composite" presStyleCnt="0"/>
      <dgm:spPr/>
    </dgm:pt>
    <dgm:pt modelId="{AF8C5BB1-607B-4F32-86D3-B54954CD2CDA}" type="pres">
      <dgm:prSet presAssocID="{46CA47DC-71E4-43E1-BD38-19B284D517FC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0ED400FF-265C-4368-8960-C3025FE1376E}" type="pres">
      <dgm:prSet presAssocID="{46CA47DC-71E4-43E1-BD38-19B284D517FC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5B7D0F-6A73-40D0-B553-320A185139B1}" type="pres">
      <dgm:prSet presAssocID="{552AC0C7-4C74-46E2-A364-9EC101B338A8}" presName="space" presStyleCnt="0"/>
      <dgm:spPr/>
    </dgm:pt>
    <dgm:pt modelId="{90399A2A-2919-4526-A649-B68161CA7A47}" type="pres">
      <dgm:prSet presAssocID="{32D9D636-288B-40A3-8B48-3ADAEB11A219}" presName="composite" presStyleCnt="0"/>
      <dgm:spPr/>
    </dgm:pt>
    <dgm:pt modelId="{14D97855-45D5-41AD-9EDB-CC4AF2554B84}" type="pres">
      <dgm:prSet presAssocID="{32D9D636-288B-40A3-8B48-3ADAEB11A219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941E1E23-1E82-4532-AD03-F9D4408F9DEA}" type="pres">
      <dgm:prSet presAssocID="{32D9D636-288B-40A3-8B48-3ADAEB11A219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1B243F5-1A2F-40D4-A999-8F0F2E583E3A}" type="presOf" srcId="{C961DB95-2CCB-4B1D-903D-E2498EF62410}" destId="{941E1E23-1E82-4532-AD03-F9D4408F9DEA}" srcOrd="0" destOrd="0" presId="urn:microsoft.com/office/officeart/2005/8/layout/hList1"/>
    <dgm:cxn modelId="{3F221DAA-1206-4F62-8889-CBDC9856EB63}" type="presOf" srcId="{D0A07A52-23B2-4669-B3AD-0DE29CD308A3}" destId="{EC69E6DE-7B07-4474-B83A-450C2F5C2AAE}" srcOrd="0" destOrd="1" presId="urn:microsoft.com/office/officeart/2005/8/layout/hList1"/>
    <dgm:cxn modelId="{3B1DD891-A41D-442E-A31B-9B0A73D10907}" srcId="{AAF6654A-94D5-4EB2-9C65-554EAB34ABAC}" destId="{32D9D636-288B-40A3-8B48-3ADAEB11A219}" srcOrd="2" destOrd="0" parTransId="{FA1ACCA3-67AE-4A0A-AA19-1252EAA6F85F}" sibTransId="{A5485CC3-C186-4703-8044-196F4255EBF7}"/>
    <dgm:cxn modelId="{0D262D83-5FD6-4B15-9F68-6EE67E093855}" srcId="{2FF8C9D9-6E2C-46AE-AC23-3F734C171771}" destId="{D0A07A52-23B2-4669-B3AD-0DE29CD308A3}" srcOrd="1" destOrd="0" parTransId="{5B3CF021-C730-4991-90DF-0EEB8CED1C38}" sibTransId="{451D58FD-13EA-4165-99AC-DD5CB66A0797}"/>
    <dgm:cxn modelId="{377E31AE-3C71-402A-A072-D4E2870496AA}" type="presOf" srcId="{AAF6654A-94D5-4EB2-9C65-554EAB34ABAC}" destId="{5D4F7ED2-F3F4-48F5-8D7A-401B77D4C77D}" srcOrd="0" destOrd="0" presId="urn:microsoft.com/office/officeart/2005/8/layout/hList1"/>
    <dgm:cxn modelId="{7DD80C56-DD08-4062-AE10-834C17E384FE}" type="presOf" srcId="{2FF8C9D9-6E2C-46AE-AC23-3F734C171771}" destId="{BA8A3181-F5FA-43DA-B0B0-943F85C19D33}" srcOrd="0" destOrd="0" presId="urn:microsoft.com/office/officeart/2005/8/layout/hList1"/>
    <dgm:cxn modelId="{3A03DD86-9FED-4387-90A3-267B2B87E73D}" srcId="{32D9D636-288B-40A3-8B48-3ADAEB11A219}" destId="{C961DB95-2CCB-4B1D-903D-E2498EF62410}" srcOrd="0" destOrd="0" parTransId="{57BE0396-8FAB-4264-89F5-0CDE7CB96A0D}" sibTransId="{4EC9D969-B7ED-4401-BED1-0EDB56EC58FB}"/>
    <dgm:cxn modelId="{683B9507-DD8B-4F99-A55F-279DCB1D7795}" type="presOf" srcId="{9D27AB57-AEF3-43EE-9603-B489CD42AC5B}" destId="{941E1E23-1E82-4532-AD03-F9D4408F9DEA}" srcOrd="0" destOrd="1" presId="urn:microsoft.com/office/officeart/2005/8/layout/hList1"/>
    <dgm:cxn modelId="{165D705B-CA3C-480D-91A5-EEC8369D4FE7}" type="presOf" srcId="{32D9D636-288B-40A3-8B48-3ADAEB11A219}" destId="{14D97855-45D5-41AD-9EDB-CC4AF2554B84}" srcOrd="0" destOrd="0" presId="urn:microsoft.com/office/officeart/2005/8/layout/hList1"/>
    <dgm:cxn modelId="{938D3285-BC9C-4DB3-B596-1BF10E61F852}" srcId="{AAF6654A-94D5-4EB2-9C65-554EAB34ABAC}" destId="{46CA47DC-71E4-43E1-BD38-19B284D517FC}" srcOrd="1" destOrd="0" parTransId="{61855B2A-1B15-447D-9B58-0D54977415AB}" sibTransId="{552AC0C7-4C74-46E2-A364-9EC101B338A8}"/>
    <dgm:cxn modelId="{27D400DC-2F6F-4CBA-84F5-4FE4C35FDED9}" srcId="{2FF8C9D9-6E2C-46AE-AC23-3F734C171771}" destId="{DC6EF6CA-7D42-480E-A696-7E0701BEA44B}" srcOrd="0" destOrd="0" parTransId="{C9471C2D-B38D-40A3-AB4A-8AD48A20CDE0}" sibTransId="{AFBF4D49-462B-4AD8-828A-CF11E804CD5D}"/>
    <dgm:cxn modelId="{DB894019-46E5-4EA5-A158-E620570EBA47}" srcId="{46CA47DC-71E4-43E1-BD38-19B284D517FC}" destId="{BA86DE15-C9E3-4EE6-96A1-45C92F24BA54}" srcOrd="0" destOrd="0" parTransId="{FFF55090-8083-4BE5-A432-2280E70587AF}" sibTransId="{578AD884-661E-4437-A6F5-CAFA632FE824}"/>
    <dgm:cxn modelId="{6C591CA2-FF17-41C1-AD83-29EF73C53BEE}" srcId="{46CA47DC-71E4-43E1-BD38-19B284D517FC}" destId="{B17A1B4B-72BA-4E9A-B218-65B15B1CF0E5}" srcOrd="1" destOrd="0" parTransId="{CD685864-EBA2-4037-A520-BFA5ED7935C0}" sibTransId="{B1049FD9-3E5E-43FD-8C68-83E760696ADE}"/>
    <dgm:cxn modelId="{2A0487C0-EA97-4CFF-BDC9-070FF660AF91}" srcId="{AAF6654A-94D5-4EB2-9C65-554EAB34ABAC}" destId="{2FF8C9D9-6E2C-46AE-AC23-3F734C171771}" srcOrd="0" destOrd="0" parTransId="{DD497DB2-F958-4074-AAFD-A883EE98C109}" sibTransId="{8EE3D8F2-FECF-43E8-8B3C-CDC0255CDE63}"/>
    <dgm:cxn modelId="{60111C67-25D9-4B58-BB3F-1738A4E14303}" srcId="{32D9D636-288B-40A3-8B48-3ADAEB11A219}" destId="{9D27AB57-AEF3-43EE-9603-B489CD42AC5B}" srcOrd="1" destOrd="0" parTransId="{FE01BFBA-E914-40A3-8378-6973B73C1DE4}" sibTransId="{991E883A-9786-4DF4-A39A-EBEE35D7EDB7}"/>
    <dgm:cxn modelId="{D526FD4B-F3B0-4182-8668-ED8CC58272FB}" type="presOf" srcId="{DC6EF6CA-7D42-480E-A696-7E0701BEA44B}" destId="{EC69E6DE-7B07-4474-B83A-450C2F5C2AAE}" srcOrd="0" destOrd="0" presId="urn:microsoft.com/office/officeart/2005/8/layout/hList1"/>
    <dgm:cxn modelId="{A1AC3131-0D8D-4919-B952-92AF8B6BA79A}" type="presOf" srcId="{46CA47DC-71E4-43E1-BD38-19B284D517FC}" destId="{AF8C5BB1-607B-4F32-86D3-B54954CD2CDA}" srcOrd="0" destOrd="0" presId="urn:microsoft.com/office/officeart/2005/8/layout/hList1"/>
    <dgm:cxn modelId="{61358A3F-4081-4FFD-B813-D92BF6EB0B14}" type="presOf" srcId="{BA86DE15-C9E3-4EE6-96A1-45C92F24BA54}" destId="{0ED400FF-265C-4368-8960-C3025FE1376E}" srcOrd="0" destOrd="0" presId="urn:microsoft.com/office/officeart/2005/8/layout/hList1"/>
    <dgm:cxn modelId="{EBC6C944-AD99-4E01-87DA-DA3FB637B143}" type="presOf" srcId="{B17A1B4B-72BA-4E9A-B218-65B15B1CF0E5}" destId="{0ED400FF-265C-4368-8960-C3025FE1376E}" srcOrd="0" destOrd="1" presId="urn:microsoft.com/office/officeart/2005/8/layout/hList1"/>
    <dgm:cxn modelId="{5CCFE7E2-FF61-4AB7-91DC-4AE7531E46ED}" type="presParOf" srcId="{5D4F7ED2-F3F4-48F5-8D7A-401B77D4C77D}" destId="{1143781D-3F50-4B9E-BFD3-11E496983560}" srcOrd="0" destOrd="0" presId="urn:microsoft.com/office/officeart/2005/8/layout/hList1"/>
    <dgm:cxn modelId="{847C2D24-3FF1-4717-B613-9D5ED3E0BC5F}" type="presParOf" srcId="{1143781D-3F50-4B9E-BFD3-11E496983560}" destId="{BA8A3181-F5FA-43DA-B0B0-943F85C19D33}" srcOrd="0" destOrd="0" presId="urn:microsoft.com/office/officeart/2005/8/layout/hList1"/>
    <dgm:cxn modelId="{3D00140E-363E-4ADE-A175-5526AB647C48}" type="presParOf" srcId="{1143781D-3F50-4B9E-BFD3-11E496983560}" destId="{EC69E6DE-7B07-4474-B83A-450C2F5C2AAE}" srcOrd="1" destOrd="0" presId="urn:microsoft.com/office/officeart/2005/8/layout/hList1"/>
    <dgm:cxn modelId="{8F4A50EF-F20D-4FD7-867A-C84617FE99FF}" type="presParOf" srcId="{5D4F7ED2-F3F4-48F5-8D7A-401B77D4C77D}" destId="{BE22582B-BDC6-4CC4-A460-E755A07A947B}" srcOrd="1" destOrd="0" presId="urn:microsoft.com/office/officeart/2005/8/layout/hList1"/>
    <dgm:cxn modelId="{9AB8C145-B244-4DDC-91D0-80C11E63477B}" type="presParOf" srcId="{5D4F7ED2-F3F4-48F5-8D7A-401B77D4C77D}" destId="{2323CE3B-1ABC-484F-B698-4C2B784D1545}" srcOrd="2" destOrd="0" presId="urn:microsoft.com/office/officeart/2005/8/layout/hList1"/>
    <dgm:cxn modelId="{283AF587-BDEC-4729-A74F-3D020919DEEC}" type="presParOf" srcId="{2323CE3B-1ABC-484F-B698-4C2B784D1545}" destId="{AF8C5BB1-607B-4F32-86D3-B54954CD2CDA}" srcOrd="0" destOrd="0" presId="urn:microsoft.com/office/officeart/2005/8/layout/hList1"/>
    <dgm:cxn modelId="{68F95C06-3185-442F-86C1-7107DE8105C1}" type="presParOf" srcId="{2323CE3B-1ABC-484F-B698-4C2B784D1545}" destId="{0ED400FF-265C-4368-8960-C3025FE1376E}" srcOrd="1" destOrd="0" presId="urn:microsoft.com/office/officeart/2005/8/layout/hList1"/>
    <dgm:cxn modelId="{DE48DDCB-CB8B-43D4-B054-F772146FB38C}" type="presParOf" srcId="{5D4F7ED2-F3F4-48F5-8D7A-401B77D4C77D}" destId="{325B7D0F-6A73-40D0-B553-320A185139B1}" srcOrd="3" destOrd="0" presId="urn:microsoft.com/office/officeart/2005/8/layout/hList1"/>
    <dgm:cxn modelId="{C319FC9B-0400-4AD5-B4B5-36894BA5BE8A}" type="presParOf" srcId="{5D4F7ED2-F3F4-48F5-8D7A-401B77D4C77D}" destId="{90399A2A-2919-4526-A649-B68161CA7A47}" srcOrd="4" destOrd="0" presId="urn:microsoft.com/office/officeart/2005/8/layout/hList1"/>
    <dgm:cxn modelId="{4F63D018-7F00-4683-8960-806099938418}" type="presParOf" srcId="{90399A2A-2919-4526-A649-B68161CA7A47}" destId="{14D97855-45D5-41AD-9EDB-CC4AF2554B84}" srcOrd="0" destOrd="0" presId="urn:microsoft.com/office/officeart/2005/8/layout/hList1"/>
    <dgm:cxn modelId="{62CA4649-B277-4208-B91F-6518C6657FB7}" type="presParOf" srcId="{90399A2A-2919-4526-A649-B68161CA7A47}" destId="{941E1E23-1E82-4532-AD03-F9D4408F9DE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8A3181-F5FA-43DA-B0B0-943F85C19D33}">
      <dsp:nvSpPr>
        <dsp:cNvPr id="0" name=""/>
        <dsp:cNvSpPr/>
      </dsp:nvSpPr>
      <dsp:spPr>
        <a:xfrm>
          <a:off x="2846" y="2168318"/>
          <a:ext cx="2775535" cy="10871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Кривичи-</a:t>
          </a:r>
          <a:r>
            <a:rPr lang="ru-RU" sz="3000" kern="1200" dirty="0" err="1" smtClean="0"/>
            <a:t>полочане</a:t>
          </a:r>
          <a:endParaRPr lang="ru-RU" sz="3000" kern="1200" dirty="0"/>
        </a:p>
      </dsp:txBody>
      <dsp:txXfrm>
        <a:off x="2846" y="2168318"/>
        <a:ext cx="2775535" cy="1087131"/>
      </dsp:txXfrm>
    </dsp:sp>
    <dsp:sp modelId="{EC69E6DE-7B07-4474-B83A-450C2F5C2AAE}">
      <dsp:nvSpPr>
        <dsp:cNvPr id="0" name=""/>
        <dsp:cNvSpPr/>
      </dsp:nvSpPr>
      <dsp:spPr>
        <a:xfrm>
          <a:off x="2846" y="3255449"/>
          <a:ext cx="2775535" cy="1317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000" kern="1200" dirty="0" smtClean="0"/>
            <a:t> </a:t>
          </a:r>
          <a:endParaRPr lang="ru-RU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000" kern="1200" dirty="0" smtClean="0"/>
            <a:t> </a:t>
          </a:r>
          <a:endParaRPr lang="ru-RU" sz="3000" kern="1200" dirty="0"/>
        </a:p>
      </dsp:txBody>
      <dsp:txXfrm>
        <a:off x="2846" y="3255449"/>
        <a:ext cx="2775535" cy="1317600"/>
      </dsp:txXfrm>
    </dsp:sp>
    <dsp:sp modelId="{AF8C5BB1-607B-4F32-86D3-B54954CD2CDA}">
      <dsp:nvSpPr>
        <dsp:cNvPr id="0" name=""/>
        <dsp:cNvSpPr/>
      </dsp:nvSpPr>
      <dsp:spPr>
        <a:xfrm>
          <a:off x="3166957" y="2168318"/>
          <a:ext cx="2775535" cy="10871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Дреговичи</a:t>
          </a:r>
          <a:endParaRPr lang="ru-RU" sz="3000" kern="1200" dirty="0"/>
        </a:p>
      </dsp:txBody>
      <dsp:txXfrm>
        <a:off x="3166957" y="2168318"/>
        <a:ext cx="2775535" cy="1087131"/>
      </dsp:txXfrm>
    </dsp:sp>
    <dsp:sp modelId="{0ED400FF-265C-4368-8960-C3025FE1376E}">
      <dsp:nvSpPr>
        <dsp:cNvPr id="0" name=""/>
        <dsp:cNvSpPr/>
      </dsp:nvSpPr>
      <dsp:spPr>
        <a:xfrm>
          <a:off x="3166957" y="3255449"/>
          <a:ext cx="2775535" cy="1317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000" kern="1200" dirty="0" smtClean="0"/>
            <a:t> </a:t>
          </a:r>
          <a:endParaRPr lang="ru-RU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000" kern="1200" dirty="0" smtClean="0"/>
            <a:t> </a:t>
          </a:r>
          <a:endParaRPr lang="ru-RU" sz="3000" kern="1200" dirty="0"/>
        </a:p>
      </dsp:txBody>
      <dsp:txXfrm>
        <a:off x="3166957" y="3255449"/>
        <a:ext cx="2775535" cy="1317600"/>
      </dsp:txXfrm>
    </dsp:sp>
    <dsp:sp modelId="{14D97855-45D5-41AD-9EDB-CC4AF2554B84}">
      <dsp:nvSpPr>
        <dsp:cNvPr id="0" name=""/>
        <dsp:cNvSpPr/>
      </dsp:nvSpPr>
      <dsp:spPr>
        <a:xfrm>
          <a:off x="6331067" y="2168318"/>
          <a:ext cx="2775535" cy="10871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Радимичи</a:t>
          </a:r>
          <a:endParaRPr lang="ru-RU" sz="3000" kern="1200" dirty="0"/>
        </a:p>
      </dsp:txBody>
      <dsp:txXfrm>
        <a:off x="6331067" y="2168318"/>
        <a:ext cx="2775535" cy="1087131"/>
      </dsp:txXfrm>
    </dsp:sp>
    <dsp:sp modelId="{941E1E23-1E82-4532-AD03-F9D4408F9DEA}">
      <dsp:nvSpPr>
        <dsp:cNvPr id="0" name=""/>
        <dsp:cNvSpPr/>
      </dsp:nvSpPr>
      <dsp:spPr>
        <a:xfrm>
          <a:off x="6331067" y="3255449"/>
          <a:ext cx="2775535" cy="1317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000" kern="1200" dirty="0" smtClean="0"/>
            <a:t> </a:t>
          </a:r>
          <a:endParaRPr lang="ru-RU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000" kern="1200" dirty="0" smtClean="0"/>
            <a:t> </a:t>
          </a:r>
          <a:endParaRPr lang="ru-RU" sz="3000" kern="1200" dirty="0"/>
        </a:p>
      </dsp:txBody>
      <dsp:txXfrm>
        <a:off x="6331067" y="3255449"/>
        <a:ext cx="2775535" cy="13176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8A3181-F5FA-43DA-B0B0-943F85C19D33}">
      <dsp:nvSpPr>
        <dsp:cNvPr id="0" name=""/>
        <dsp:cNvSpPr/>
      </dsp:nvSpPr>
      <dsp:spPr>
        <a:xfrm>
          <a:off x="2846" y="1530105"/>
          <a:ext cx="2775535" cy="10871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Кривичи-</a:t>
          </a:r>
          <a:r>
            <a:rPr lang="ru-RU" sz="3000" kern="1200" dirty="0" err="1" smtClean="0"/>
            <a:t>полочане</a:t>
          </a:r>
          <a:endParaRPr lang="ru-RU" sz="3000" kern="1200" dirty="0"/>
        </a:p>
      </dsp:txBody>
      <dsp:txXfrm>
        <a:off x="2846" y="1530105"/>
        <a:ext cx="2775535" cy="1087131"/>
      </dsp:txXfrm>
    </dsp:sp>
    <dsp:sp modelId="{EC69E6DE-7B07-4474-B83A-450C2F5C2AAE}">
      <dsp:nvSpPr>
        <dsp:cNvPr id="0" name=""/>
        <dsp:cNvSpPr/>
      </dsp:nvSpPr>
      <dsp:spPr>
        <a:xfrm>
          <a:off x="2846" y="2617237"/>
          <a:ext cx="2775535" cy="259402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000" kern="1200" dirty="0" smtClean="0"/>
            <a:t>Полоцкое княжество</a:t>
          </a:r>
          <a:endParaRPr lang="ru-RU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000" kern="1200" dirty="0" smtClean="0"/>
            <a:t>Временно зависело от Киева</a:t>
          </a:r>
          <a:endParaRPr lang="ru-RU" sz="3000" kern="1200" dirty="0"/>
        </a:p>
      </dsp:txBody>
      <dsp:txXfrm>
        <a:off x="2846" y="2617237"/>
        <a:ext cx="2775535" cy="2594025"/>
      </dsp:txXfrm>
    </dsp:sp>
    <dsp:sp modelId="{AF8C5BB1-607B-4F32-86D3-B54954CD2CDA}">
      <dsp:nvSpPr>
        <dsp:cNvPr id="0" name=""/>
        <dsp:cNvSpPr/>
      </dsp:nvSpPr>
      <dsp:spPr>
        <a:xfrm>
          <a:off x="3166957" y="1530105"/>
          <a:ext cx="2775535" cy="10871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Дреговичи</a:t>
          </a:r>
          <a:endParaRPr lang="ru-RU" sz="3000" kern="1200" dirty="0"/>
        </a:p>
      </dsp:txBody>
      <dsp:txXfrm>
        <a:off x="3166957" y="1530105"/>
        <a:ext cx="2775535" cy="1087131"/>
      </dsp:txXfrm>
    </dsp:sp>
    <dsp:sp modelId="{0ED400FF-265C-4368-8960-C3025FE1376E}">
      <dsp:nvSpPr>
        <dsp:cNvPr id="0" name=""/>
        <dsp:cNvSpPr/>
      </dsp:nvSpPr>
      <dsp:spPr>
        <a:xfrm>
          <a:off x="3166957" y="2617237"/>
          <a:ext cx="2775535" cy="259402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000" kern="1200" dirty="0" smtClean="0"/>
            <a:t>?</a:t>
          </a:r>
          <a:endParaRPr lang="ru-RU" sz="3000" kern="1200" dirty="0"/>
        </a:p>
      </dsp:txBody>
      <dsp:txXfrm>
        <a:off x="3166957" y="2617237"/>
        <a:ext cx="2775535" cy="2594025"/>
      </dsp:txXfrm>
    </dsp:sp>
    <dsp:sp modelId="{14D97855-45D5-41AD-9EDB-CC4AF2554B84}">
      <dsp:nvSpPr>
        <dsp:cNvPr id="0" name=""/>
        <dsp:cNvSpPr/>
      </dsp:nvSpPr>
      <dsp:spPr>
        <a:xfrm>
          <a:off x="6331067" y="1530105"/>
          <a:ext cx="2775535" cy="10871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Радимичи</a:t>
          </a:r>
          <a:endParaRPr lang="ru-RU" sz="3000" kern="1200" dirty="0"/>
        </a:p>
      </dsp:txBody>
      <dsp:txXfrm>
        <a:off x="6331067" y="1530105"/>
        <a:ext cx="2775535" cy="1087131"/>
      </dsp:txXfrm>
    </dsp:sp>
    <dsp:sp modelId="{941E1E23-1E82-4532-AD03-F9D4408F9DEA}">
      <dsp:nvSpPr>
        <dsp:cNvPr id="0" name=""/>
        <dsp:cNvSpPr/>
      </dsp:nvSpPr>
      <dsp:spPr>
        <a:xfrm>
          <a:off x="6331067" y="2617237"/>
          <a:ext cx="2775535" cy="259402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000" kern="1200" dirty="0" smtClean="0"/>
            <a:t>?</a:t>
          </a:r>
          <a:endParaRPr lang="ru-RU" sz="3000" kern="1200" dirty="0"/>
        </a:p>
      </dsp:txBody>
      <dsp:txXfrm>
        <a:off x="6331067" y="2617237"/>
        <a:ext cx="2775535" cy="25940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8A3181-F5FA-43DA-B0B0-943F85C19D33}">
      <dsp:nvSpPr>
        <dsp:cNvPr id="0" name=""/>
        <dsp:cNvSpPr/>
      </dsp:nvSpPr>
      <dsp:spPr>
        <a:xfrm>
          <a:off x="11732" y="286036"/>
          <a:ext cx="2770117" cy="10196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Кривичи-</a:t>
          </a:r>
          <a:r>
            <a:rPr lang="ru-RU" sz="2800" kern="1200" dirty="0" err="1" smtClean="0"/>
            <a:t>полочане</a:t>
          </a:r>
          <a:endParaRPr lang="ru-RU" sz="2800" kern="1200" dirty="0"/>
        </a:p>
      </dsp:txBody>
      <dsp:txXfrm>
        <a:off x="11732" y="286036"/>
        <a:ext cx="2770117" cy="1019631"/>
      </dsp:txXfrm>
    </dsp:sp>
    <dsp:sp modelId="{EC69E6DE-7B07-4474-B83A-450C2F5C2AAE}">
      <dsp:nvSpPr>
        <dsp:cNvPr id="0" name=""/>
        <dsp:cNvSpPr/>
      </dsp:nvSpPr>
      <dsp:spPr>
        <a:xfrm>
          <a:off x="11732" y="1305668"/>
          <a:ext cx="2770117" cy="514966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/>
            <a:t>Полоцкое княжество</a:t>
          </a:r>
          <a:endParaRPr lang="ru-RU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/>
            <a:t>Временно зависело от Киева</a:t>
          </a:r>
          <a:endParaRPr lang="ru-RU" sz="2800" kern="1200" dirty="0"/>
        </a:p>
      </dsp:txBody>
      <dsp:txXfrm>
        <a:off x="11732" y="1305668"/>
        <a:ext cx="2770117" cy="5149662"/>
      </dsp:txXfrm>
    </dsp:sp>
    <dsp:sp modelId="{AF8C5BB1-607B-4F32-86D3-B54954CD2CDA}">
      <dsp:nvSpPr>
        <dsp:cNvPr id="0" name=""/>
        <dsp:cNvSpPr/>
      </dsp:nvSpPr>
      <dsp:spPr>
        <a:xfrm>
          <a:off x="3169666" y="286036"/>
          <a:ext cx="2770117" cy="10196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Дреговичи</a:t>
          </a:r>
          <a:endParaRPr lang="ru-RU" sz="2800" kern="1200" dirty="0"/>
        </a:p>
      </dsp:txBody>
      <dsp:txXfrm>
        <a:off x="3169666" y="286036"/>
        <a:ext cx="2770117" cy="1019631"/>
      </dsp:txXfrm>
    </dsp:sp>
    <dsp:sp modelId="{0ED400FF-265C-4368-8960-C3025FE1376E}">
      <dsp:nvSpPr>
        <dsp:cNvPr id="0" name=""/>
        <dsp:cNvSpPr/>
      </dsp:nvSpPr>
      <dsp:spPr>
        <a:xfrm>
          <a:off x="3169666" y="1305668"/>
          <a:ext cx="2770117" cy="514966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err="1" smtClean="0"/>
            <a:t>Туровское</a:t>
          </a:r>
          <a:r>
            <a:rPr lang="ru-RU" sz="2800" kern="1200" dirty="0" smtClean="0"/>
            <a:t> княжество</a:t>
          </a:r>
          <a:endParaRPr lang="ru-RU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/>
            <a:t>Долгое время находилось под властью Киева</a:t>
          </a:r>
          <a:endParaRPr lang="ru-RU" sz="2800" kern="1200" dirty="0"/>
        </a:p>
      </dsp:txBody>
      <dsp:txXfrm>
        <a:off x="3169666" y="1305668"/>
        <a:ext cx="2770117" cy="5149662"/>
      </dsp:txXfrm>
    </dsp:sp>
    <dsp:sp modelId="{14D97855-45D5-41AD-9EDB-CC4AF2554B84}">
      <dsp:nvSpPr>
        <dsp:cNvPr id="0" name=""/>
        <dsp:cNvSpPr/>
      </dsp:nvSpPr>
      <dsp:spPr>
        <a:xfrm>
          <a:off x="6327600" y="286036"/>
          <a:ext cx="2770117" cy="10196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Радимичи</a:t>
          </a:r>
          <a:endParaRPr lang="ru-RU" sz="2800" kern="1200" dirty="0"/>
        </a:p>
      </dsp:txBody>
      <dsp:txXfrm>
        <a:off x="6327600" y="286036"/>
        <a:ext cx="2770117" cy="1019631"/>
      </dsp:txXfrm>
    </dsp:sp>
    <dsp:sp modelId="{941E1E23-1E82-4532-AD03-F9D4408F9DEA}">
      <dsp:nvSpPr>
        <dsp:cNvPr id="0" name=""/>
        <dsp:cNvSpPr/>
      </dsp:nvSpPr>
      <dsp:spPr>
        <a:xfrm>
          <a:off x="6327600" y="1305668"/>
          <a:ext cx="2770117" cy="514966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err="1" smtClean="0"/>
            <a:t>Самостоя</a:t>
          </a:r>
          <a:r>
            <a:rPr lang="ru-RU" sz="2800" kern="1200" dirty="0" smtClean="0"/>
            <a:t>-тельного княжества не было</a:t>
          </a:r>
          <a:endParaRPr lang="ru-RU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/>
            <a:t>Подчинялись Киеву, затем </a:t>
          </a:r>
          <a:r>
            <a:rPr lang="ru-RU" sz="2800" kern="1200" dirty="0" err="1" smtClean="0"/>
            <a:t>Черниговс</a:t>
          </a:r>
          <a:r>
            <a:rPr lang="ru-RU" sz="2800" kern="1200" dirty="0" smtClean="0"/>
            <a:t>-кому, Смоленскому и Волынскому княжествам</a:t>
          </a:r>
          <a:endParaRPr lang="ru-RU" sz="2800" kern="1200" dirty="0"/>
        </a:p>
      </dsp:txBody>
      <dsp:txXfrm>
        <a:off x="6327600" y="1305668"/>
        <a:ext cx="2770117" cy="51496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170B66-D7CB-436A-B925-221E8263FD11}" type="datetimeFigureOut">
              <a:rPr lang="ru-RU" smtClean="0"/>
              <a:t>03.11.2018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C40610-DAAA-4E07-B005-2C51AB1673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650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>
                <a:latin typeface="+mj-lt"/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dirty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dirty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alphaModFix amt="41000"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Texturizer scaling="100"/>
                    </a14:imgEffect>
                  </a14:imgLayer>
                </a14:imgProps>
              </a:ext>
            </a:extLst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pic>
        <p:nvPicPr>
          <p:cNvPr id="4" name="Рисунок 3" descr="footer_graphic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5435827"/>
            <a:ext cx="9144000" cy="1420586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hyperlink" Target="https://learningapps.org/watch?v=phu53pu0t17" TargetMode="External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jpg"/><Relationship Id="rId5" Type="http://schemas.microsoft.com/office/2007/relationships/hdphoto" Target="../media/hdphoto2.wdp"/><Relationship Id="rId4" Type="http://schemas.openxmlformats.org/officeDocument/2006/relationships/image" Target="../media/image8.jpe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1000"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 scaling="100"/>
                    </a14:imgEffect>
                  </a14:imgLayer>
                </a14:imgProps>
              </a:ext>
            </a:extLst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2276872"/>
            <a:ext cx="7220615" cy="160321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Государственность восточных славян</a:t>
            </a:r>
            <a:endParaRPr lang="be-BY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6237312"/>
            <a:ext cx="7681913" cy="461665"/>
          </a:xfrm>
        </p:spPr>
        <p:txBody>
          <a:bodyPr>
            <a:normAutofit/>
          </a:bodyPr>
          <a:lstStyle/>
          <a:p>
            <a:pPr algn="r"/>
            <a:r>
              <a:rPr lang="ru-RU" sz="2800" b="1" i="1" dirty="0" smtClean="0"/>
              <a:t>6 класс, история Беларуси</a:t>
            </a:r>
            <a:endParaRPr lang="be-BY" sz="28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133" r="11179"/>
          <a:stretch/>
        </p:blipFill>
        <p:spPr>
          <a:xfrm>
            <a:off x="1" y="0"/>
            <a:ext cx="108204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259632" y="180410"/>
            <a:ext cx="33843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B2843-E959-44E6-A56A-FE4DE790CD53}" type="datetime1">
              <a:rPr lang="ru-RU" sz="32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pPr marL="0" marR="0" lvl="0" indent="0" algn="l" defTabSz="91436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03.11.2018</a:t>
            </a:fld>
            <a:endParaRPr lang="be-BY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49416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4542782"/>
          </a:xfrm>
        </p:spPr>
        <p:txBody>
          <a:bodyPr/>
          <a:lstStyle/>
          <a:p>
            <a:pPr algn="ctr"/>
            <a:r>
              <a:rPr lang="ru-RU" b="1" spc="0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Задание:</a:t>
            </a:r>
            <a:br>
              <a:rPr lang="ru-RU" b="1" spc="0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</a:br>
            <a:r>
              <a:rPr lang="ru-RU" b="1" spc="0" dirty="0" smtClean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выписать в тетрадь</a:t>
            </a:r>
            <a:br>
              <a:rPr lang="ru-RU" b="1" spc="0" dirty="0" smtClean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</a:br>
            <a:r>
              <a:rPr lang="ru-RU" b="1" spc="0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988 г. – </a:t>
            </a:r>
            <a:br>
              <a:rPr lang="ru-RU" b="1" spc="0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</a:br>
            <a:r>
              <a:rPr lang="ru-RU" b="1" spc="0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митрополит – </a:t>
            </a:r>
            <a:br>
              <a:rPr lang="ru-RU" b="1" spc="0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</a:br>
            <a:r>
              <a:rPr lang="ru-RU" b="1" spc="0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древнерусская народность - </a:t>
            </a:r>
            <a:br>
              <a:rPr lang="ru-RU" b="1" spc="0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</a:br>
            <a:r>
              <a:rPr lang="ru-RU" sz="8800" b="1" dirty="0" smtClean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С. 78 - 79</a:t>
            </a:r>
            <a:endParaRPr lang="ru-RU" sz="8800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24.jpg"/>
          <p:cNvPicPr>
            <a:picLocks noChangeAspect="1"/>
          </p:cNvPicPr>
          <p:nvPr/>
        </p:nvPicPr>
        <p:blipFill>
          <a:blip r:embed="rId2" cstate="print"/>
          <a:srcRect l="3767" r="15753" b="42500"/>
          <a:stretch>
            <a:fillRect/>
          </a:stretch>
        </p:blipFill>
        <p:spPr>
          <a:xfrm>
            <a:off x="7074182" y="5143512"/>
            <a:ext cx="1926974" cy="157163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3560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1000"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 scaling="100"/>
                    </a14:imgEffect>
                  </a14:imgLayer>
                </a14:imgProps>
              </a:ext>
            </a:extLst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133" r="11179"/>
          <a:stretch/>
        </p:blipFill>
        <p:spPr>
          <a:xfrm>
            <a:off x="1" y="0"/>
            <a:ext cx="108204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2" descr="C:\Documents and Settings\Admin\Мои документы\Мои рисунки\Организатор клипов (Microsoft)\AG00317_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405" y="188640"/>
            <a:ext cx="1447800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Управляющая кнопка: справка 1">
            <a:hlinkClick r:id="rId7" highlightClick="1"/>
          </p:cNvPr>
          <p:cNvSpPr/>
          <p:nvPr/>
        </p:nvSpPr>
        <p:spPr bwMode="auto">
          <a:xfrm>
            <a:off x="4067944" y="2348880"/>
            <a:ext cx="1440160" cy="1656184"/>
          </a:xfrm>
          <a:prstGeom prst="actionButtonHelp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07904" y="6028632"/>
            <a:ext cx="53558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7"/>
              </a:rPr>
              <a:t>https://learningapps.org/watch?v=phu53pu0t17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76381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4570482"/>
          </a:xfrm>
        </p:spPr>
        <p:txBody>
          <a:bodyPr/>
          <a:lstStyle/>
          <a:p>
            <a:pPr algn="ctr"/>
            <a:r>
              <a:rPr lang="ru-RU" sz="6600" b="1" spc="0" dirty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Каковы причины</a:t>
            </a:r>
            <a:br>
              <a:rPr lang="ru-RU" sz="6600" b="1" spc="0" dirty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</a:br>
            <a:r>
              <a:rPr lang="ru-RU" sz="66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возникновения</a:t>
            </a:r>
            <a:br>
              <a:rPr lang="ru-RU" sz="66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</a:br>
            <a:r>
              <a:rPr lang="ru-RU" sz="66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г</a:t>
            </a:r>
            <a:r>
              <a:rPr lang="ru-RU" sz="6600" b="1" spc="0" dirty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осударственности</a:t>
            </a:r>
            <a:br>
              <a:rPr lang="ru-RU" sz="6600" b="1" spc="0" dirty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</a:br>
            <a:r>
              <a:rPr lang="ru-RU" sz="6600" b="1" dirty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у восточных славян</a:t>
            </a:r>
            <a:r>
              <a:rPr lang="ru-RU" sz="6600" b="1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?</a:t>
            </a:r>
            <a:r>
              <a:rPr lang="ru-RU" sz="6600" b="1" dirty="0" smtClean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/>
            </a:r>
            <a:br>
              <a:rPr lang="ru-RU" sz="6600" b="1" dirty="0" smtClean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</a:br>
            <a:r>
              <a:rPr lang="ru-RU" sz="6600" b="1" dirty="0" smtClean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С. 73 - 74</a:t>
            </a:r>
            <a:endParaRPr lang="ru-RU" sz="6600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24.jpg"/>
          <p:cNvPicPr>
            <a:picLocks noChangeAspect="1"/>
          </p:cNvPicPr>
          <p:nvPr/>
        </p:nvPicPr>
        <p:blipFill>
          <a:blip r:embed="rId2" cstate="print"/>
          <a:srcRect l="3767" r="15753" b="42500"/>
          <a:stretch>
            <a:fillRect/>
          </a:stretch>
        </p:blipFill>
        <p:spPr>
          <a:xfrm>
            <a:off x="7074182" y="5143512"/>
            <a:ext cx="1926974" cy="157163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638402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756171875"/>
              </p:ext>
            </p:extLst>
          </p:nvPr>
        </p:nvGraphicFramePr>
        <p:xfrm>
          <a:off x="34550" y="116632"/>
          <a:ext cx="9109450" cy="674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3617420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382000" cy="914096"/>
          </a:xfrm>
        </p:spPr>
        <p:txBody>
          <a:bodyPr/>
          <a:lstStyle/>
          <a:p>
            <a:pPr algn="ctr"/>
            <a:r>
              <a:rPr lang="ru-RU" sz="6600" dirty="0" smtClean="0">
                <a:solidFill>
                  <a:schemeClr val="bg1"/>
                </a:solidFill>
              </a:rPr>
              <a:t>Чем они известны?</a:t>
            </a:r>
            <a:endParaRPr lang="ru-RU" sz="6600" dirty="0">
              <a:solidFill>
                <a:schemeClr val="bg1"/>
              </a:solidFill>
            </a:endParaRPr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052736"/>
            <a:ext cx="2304256" cy="33642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51520" y="4581128"/>
            <a:ext cx="2592288" cy="60652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50" dirty="0" smtClean="0">
                <a:ln w="3175">
                  <a:noFill/>
                </a:ln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err="1" smtClean="0"/>
              <a:t>Рогволод</a:t>
            </a:r>
            <a:endParaRPr lang="be-BY" dirty="0"/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579" y="1118694"/>
            <a:ext cx="2232248" cy="32322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407579" y="4581129"/>
            <a:ext cx="2532573" cy="60652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50" dirty="0" smtClean="0">
                <a:ln w="3175">
                  <a:noFill/>
                </a:ln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err="1" smtClean="0"/>
              <a:t>Рогнеда</a:t>
            </a:r>
            <a:endParaRPr lang="be-BY" dirty="0"/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558" y="1118694"/>
            <a:ext cx="2478934" cy="31683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291881" y="4579370"/>
            <a:ext cx="2592288" cy="60652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50" dirty="0" smtClean="0">
                <a:ln w="3175">
                  <a:noFill/>
                </a:ln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Изяслав</a:t>
            </a:r>
            <a:endParaRPr lang="be-BY" dirty="0"/>
          </a:p>
        </p:txBody>
      </p:sp>
      <p:pic>
        <p:nvPicPr>
          <p:cNvPr id="11" name="История Беларуси. 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12360" y="5661248"/>
            <a:ext cx="787135" cy="59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893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5207579"/>
          </a:xfrm>
        </p:spPr>
        <p:txBody>
          <a:bodyPr/>
          <a:lstStyle/>
          <a:p>
            <a:pPr algn="ctr"/>
            <a:r>
              <a:rPr lang="ru-RU" b="1" spc="0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Задание:</a:t>
            </a:r>
            <a:br>
              <a:rPr lang="ru-RU" b="1" spc="0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</a:br>
            <a:r>
              <a:rPr lang="ru-RU" b="1" spc="0" dirty="0" smtClean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выписать в тетрадь</a:t>
            </a:r>
            <a:br>
              <a:rPr lang="ru-RU" b="1" spc="0" dirty="0" smtClean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</a:br>
            <a:r>
              <a:rPr lang="ru-RU" b="1" spc="0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960-е гг. –                 </a:t>
            </a:r>
            <a:r>
              <a:rPr lang="ru-RU" b="1" spc="0" dirty="0" err="1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Рогволод</a:t>
            </a:r>
            <a:r>
              <a:rPr lang="ru-RU" b="1" spc="0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-</a:t>
            </a:r>
            <a:r>
              <a:rPr lang="ru-RU" b="1" spc="0" dirty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/>
            </a:r>
            <a:br>
              <a:rPr lang="ru-RU" b="1" spc="0" dirty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</a:br>
            <a:r>
              <a:rPr lang="ru-RU" b="1" spc="0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980 г. –                    </a:t>
            </a:r>
            <a:r>
              <a:rPr lang="ru-RU" b="1" spc="0" dirty="0" err="1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Рогнеда</a:t>
            </a:r>
            <a:r>
              <a:rPr lang="ru-RU" b="1" spc="0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ru-RU" b="1" spc="0" dirty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–</a:t>
            </a:r>
            <a:r>
              <a:rPr lang="ru-RU" b="1" spc="0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/>
            </a:r>
            <a:br>
              <a:rPr lang="ru-RU" b="1" spc="0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</a:br>
            <a:r>
              <a:rPr lang="ru-RU" b="1" spc="0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  988 г. –                     Владимир – </a:t>
            </a:r>
            <a:br>
              <a:rPr lang="ru-RU" b="1" spc="0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</a:br>
            <a:r>
              <a:rPr lang="ru-RU" b="1" spc="0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                                Изяслав – </a:t>
            </a:r>
            <a:br>
              <a:rPr lang="ru-RU" b="1" spc="0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</a:br>
            <a:r>
              <a:rPr lang="ru-RU" sz="8800" b="1" dirty="0" smtClean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С. 76 - 77</a:t>
            </a:r>
            <a:endParaRPr lang="ru-RU" sz="8800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24.jpg"/>
          <p:cNvPicPr>
            <a:picLocks noChangeAspect="1"/>
          </p:cNvPicPr>
          <p:nvPr/>
        </p:nvPicPr>
        <p:blipFill>
          <a:blip r:embed="rId2" cstate="print"/>
          <a:srcRect l="3767" r="15753" b="42500"/>
          <a:stretch>
            <a:fillRect/>
          </a:stretch>
        </p:blipFill>
        <p:spPr>
          <a:xfrm>
            <a:off x="7074182" y="5143512"/>
            <a:ext cx="1926974" cy="157163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586005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140258386"/>
              </p:ext>
            </p:extLst>
          </p:nvPr>
        </p:nvGraphicFramePr>
        <p:xfrm>
          <a:off x="34550" y="116632"/>
          <a:ext cx="9109450" cy="674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83568" y="178007"/>
            <a:ext cx="7920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/>
                </a:solidFill>
              </a:rPr>
              <a:t>С. 77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Какова судьба дреговичей и радимичей?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35956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506295741"/>
              </p:ext>
            </p:extLst>
          </p:nvPr>
        </p:nvGraphicFramePr>
        <p:xfrm>
          <a:off x="34550" y="116632"/>
          <a:ext cx="9109450" cy="674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7802357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398675"/>
          </a:xfrm>
        </p:spPr>
        <p:txBody>
          <a:bodyPr/>
          <a:lstStyle/>
          <a:p>
            <a:pPr algn="ctr"/>
            <a:r>
              <a:rPr lang="ru-RU" sz="6600" b="1" spc="0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Перечислите не менее 7 фактов, которые свидетельствуют о единстве Древнерусского государства.</a:t>
            </a:r>
            <a:br>
              <a:rPr lang="ru-RU" sz="6600" b="1" spc="0" dirty="0" smtClean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</a:br>
            <a:r>
              <a:rPr lang="ru-RU" sz="6600" b="1" dirty="0" smtClean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С. 78-79</a:t>
            </a:r>
            <a:endParaRPr lang="ru-RU" sz="6600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24.jpg"/>
          <p:cNvPicPr>
            <a:picLocks noChangeAspect="1"/>
          </p:cNvPicPr>
          <p:nvPr/>
        </p:nvPicPr>
        <p:blipFill>
          <a:blip r:embed="rId2" cstate="print"/>
          <a:srcRect l="3767" r="15753" b="42500"/>
          <a:stretch>
            <a:fillRect/>
          </a:stretch>
        </p:blipFill>
        <p:spPr>
          <a:xfrm>
            <a:off x="7074182" y="5143512"/>
            <a:ext cx="1926974" cy="157163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586005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54">
  <a:themeElements>
    <a:clrScheme name="Другая 11">
      <a:dk1>
        <a:sysClr val="windowText" lastClr="000000"/>
      </a:dk1>
      <a:lt1>
        <a:sysClr val="window" lastClr="FFFFFF"/>
      </a:lt1>
      <a:dk2>
        <a:srgbClr val="942102"/>
      </a:dk2>
      <a:lt2>
        <a:srgbClr val="FFFF00"/>
      </a:lt2>
      <a:accent1>
        <a:srgbClr val="EF3603"/>
      </a:accent1>
      <a:accent2>
        <a:srgbClr val="C4D73F"/>
      </a:accent2>
      <a:accent3>
        <a:srgbClr val="FFCE2D"/>
      </a:accent3>
      <a:accent4>
        <a:srgbClr val="FFA600"/>
      </a:accent4>
      <a:accent5>
        <a:srgbClr val="FFFF00"/>
      </a:accent5>
      <a:accent6>
        <a:srgbClr val="C62D03"/>
      </a:accent6>
      <a:hlink>
        <a:srgbClr val="408080"/>
      </a:hlink>
      <a:folHlink>
        <a:srgbClr val="5EAEAE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11">
    <a:dk1>
      <a:sysClr val="windowText" lastClr="000000"/>
    </a:dk1>
    <a:lt1>
      <a:sysClr val="window" lastClr="FFFFFF"/>
    </a:lt1>
    <a:dk2>
      <a:srgbClr val="942102"/>
    </a:dk2>
    <a:lt2>
      <a:srgbClr val="FFFF00"/>
    </a:lt2>
    <a:accent1>
      <a:srgbClr val="EF3603"/>
    </a:accent1>
    <a:accent2>
      <a:srgbClr val="C4D73F"/>
    </a:accent2>
    <a:accent3>
      <a:srgbClr val="FFCE2D"/>
    </a:accent3>
    <a:accent4>
      <a:srgbClr val="FFA600"/>
    </a:accent4>
    <a:accent5>
      <a:srgbClr val="FFFF00"/>
    </a:accent5>
    <a:accent6>
      <a:srgbClr val="C62D03"/>
    </a:accent6>
    <a:hlink>
      <a:srgbClr val="408080"/>
    </a:hlink>
    <a:folHlink>
      <a:srgbClr val="5EAEAE"/>
    </a:folHlink>
  </a:clrScheme>
</a:themeOverride>
</file>

<file path=ppt/theme/themeOverride2.xml><?xml version="1.0" encoding="utf-8"?>
<a:themeOverride xmlns:a="http://schemas.openxmlformats.org/drawingml/2006/main">
  <a:clrScheme name="Другая 11">
    <a:dk1>
      <a:sysClr val="windowText" lastClr="000000"/>
    </a:dk1>
    <a:lt1>
      <a:sysClr val="window" lastClr="FFFFFF"/>
    </a:lt1>
    <a:dk2>
      <a:srgbClr val="942102"/>
    </a:dk2>
    <a:lt2>
      <a:srgbClr val="FFFF00"/>
    </a:lt2>
    <a:accent1>
      <a:srgbClr val="EF3603"/>
    </a:accent1>
    <a:accent2>
      <a:srgbClr val="C4D73F"/>
    </a:accent2>
    <a:accent3>
      <a:srgbClr val="FFCE2D"/>
    </a:accent3>
    <a:accent4>
      <a:srgbClr val="FFA600"/>
    </a:accent4>
    <a:accent5>
      <a:srgbClr val="FFFF00"/>
    </a:accent5>
    <a:accent6>
      <a:srgbClr val="C62D03"/>
    </a:accent6>
    <a:hlink>
      <a:srgbClr val="408080"/>
    </a:hlink>
    <a:folHlink>
      <a:srgbClr val="5EAEA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</TotalTime>
  <Words>98</Words>
  <Application>Microsoft Office PowerPoint</Application>
  <PresentationFormat>Экран (4:3)</PresentationFormat>
  <Paragraphs>39</Paragraphs>
  <Slides>10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Тема54</vt:lpstr>
      <vt:lpstr>Государственность восточных славян</vt:lpstr>
      <vt:lpstr>Презентация PowerPoint</vt:lpstr>
      <vt:lpstr>Каковы причины возникновения государственности у восточных славян? С. 73 - 74</vt:lpstr>
      <vt:lpstr>Презентация PowerPoint</vt:lpstr>
      <vt:lpstr>Чем они известны?</vt:lpstr>
      <vt:lpstr>Задание: выписать в тетрадь 960-е гг. –                 Рогволод - 980 г. –                    Рогнеда –    988 г. –                     Владимир –                                   Изяслав –  С. 76 - 77</vt:lpstr>
      <vt:lpstr>Презентация PowerPoint</vt:lpstr>
      <vt:lpstr>Презентация PowerPoint</vt:lpstr>
      <vt:lpstr>Перечислите не менее 7 фактов, которые свидетельствуют о единстве Древнерусского государства. С. 78-79</vt:lpstr>
      <vt:lpstr>Задание: выписать в тетрадь 988 г. –  митрополит –  древнерусская народность -  С. 78 - 79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Государственность восточных славян</dc:title>
  <dc:creator>User</dc:creator>
  <cp:lastModifiedBy>User</cp:lastModifiedBy>
  <cp:revision>5</cp:revision>
  <dcterms:created xsi:type="dcterms:W3CDTF">2018-11-03T17:53:57Z</dcterms:created>
  <dcterms:modified xsi:type="dcterms:W3CDTF">2018-11-03T18:56:00Z</dcterms:modified>
</cp:coreProperties>
</file>