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16/01/2025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TERMINALES\GEOGRAPHIE\THEME 1 MERS OCEANS MOND°\CHAP. 3 LA FRANCE, PUISSANCE MARITIME\Entrainement texte au croqu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142895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CALASTRENG BRUNO</dc:creator>
  <cp:lastModifiedBy>Aidat</cp:lastModifiedBy>
  <cp:revision>1</cp:revision>
  <dcterms:created xsi:type="dcterms:W3CDTF">2025-01-16T09:56:46Z</dcterms:created>
  <dcterms:modified xsi:type="dcterms:W3CDTF">2025-01-16T09:57:22Z</dcterms:modified>
</cp:coreProperties>
</file>