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16/12/2024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279071" y="-1099557"/>
            <a:ext cx="6597353" cy="879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CALASTRENG BRUNO</dc:creator>
  <cp:lastModifiedBy>Aidat</cp:lastModifiedBy>
  <cp:revision>1</cp:revision>
  <dcterms:created xsi:type="dcterms:W3CDTF">2024-12-16T12:31:23Z</dcterms:created>
  <dcterms:modified xsi:type="dcterms:W3CDTF">2024-12-16T12:33:17Z</dcterms:modified>
</cp:coreProperties>
</file>