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39F53-4C21-4465-98C3-D9140A42C7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9B1F1EF-097E-4E01-A46F-4926FA6DC7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6E69FE-1506-4A2F-BE8E-5EC8CD111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A89EB0-9063-4021-A89F-BA4AA7C53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6A5EA-4233-44B5-809D-BC81C072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05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FD7F9B-D8F4-47C3-B9BC-C33524C3B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B4E0B3-5F92-40AA-8495-5F75F2C7A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7A5496-AE66-4B1A-A5D7-177255F6E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0F7C9B-AA41-40E4-8338-8C15C4024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ADBC4D-78C8-4F84-A68F-C64D5DB91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692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7C2546-EEB8-4606-A76F-DAEB29119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37E82E-3CEC-4355-91D9-AB4AD14A3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BC93A2-D467-491F-AC5A-68D68E0F6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87F9AA-8875-48D6-84F5-119DB5241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B861C3-F814-4C74-842A-E4C6D5703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17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DE38C0-FBAA-4797-8C0B-CCCD9BA2B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676C93-8D0E-4978-8581-8257ECCF6C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595AAD3-42C1-4AB3-9E59-848EACF9D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AD2F52-0989-4C23-8950-8DD12A5B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C4323A-E92F-4BDF-9D6D-133F0280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CDEEF3-8E8A-404B-A72C-404BB48EC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80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1A4700-9312-4C94-AF76-CFD20E6FD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00CC63-4B78-42AE-BE34-0B9A9B69C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C6795C-184F-496D-95F5-93ACBADF5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50A2D2A-A056-434B-9004-CAFF248E5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B42D79B-14DC-43B2-BB12-E303CAF2C9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7681B59-AC25-4908-8D5B-2FF530BD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876698D-D469-4E66-BB40-9E6FE847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744F15B-02FE-475A-8B9B-735E5EAFC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03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96A6B0-4640-4F85-B13A-9BAB65B70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455F79-3461-4FA2-B4A8-AA0C7C6A6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2E52911-4AF3-469B-9C90-ACD95A47F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5593CF-8B33-496F-8B81-B63AB497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2854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765E4C3-51E1-4AF5-9F55-7333A4414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553F052-2BF8-4979-B320-4088B778B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7F8AA4-5E93-4435-8B0A-C22459FB2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394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41E7C-BD5A-4A3A-A381-1ADB34A31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3188D4-7FB1-4B1F-BE0C-5A57F527F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14CC1B-1856-476C-90C1-1E6EE1B3D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D4E8A5-C095-4442-9CC4-3E4E60AF4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BC7B70-BD22-4FCA-A56C-EA82EA1CC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985419-6F3A-4DB4-9EA9-12D7F0105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064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79EB4-002E-49E5-8152-EB1127AF5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13138E8-09B2-4C6A-916C-E696790D43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F5B8D7-BAFA-46E3-AF78-CF3F9D181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E57DA5-C7E7-4F8D-A80C-3B6AC6D37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3430B4-BECF-4713-8C98-EC6F24DD9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AA6F-5E33-4E46-843C-CA098BBC2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723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3490C2-D738-4BC9-976E-A03E5A61A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17F0E7-64AA-46E6-A999-4C976471A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471159-6FF3-4013-86FB-7C541B2F9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5E2CD8-C07D-4C38-9686-0C3442F6B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8DAD7B-1BD6-4914-91C2-5872DE6A5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60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5A6F66A-9236-4D9B-A8B6-BAD29254E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B490B2-C750-43E6-BDE1-BCEC74687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0B9527-FA64-47D7-876B-D2CCA3569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C0712A-BAF6-4E0F-A467-C5E1C9391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736BA2-E397-452A-8C9F-62ABDDDA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150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F8BD7CA-6ADE-4218-A060-1177DC01B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3783A9-7DF5-408C-9880-588349DE3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1BE6AF-592A-4601-92AD-D54753FA97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3CF61-7F4A-4090-B678-9C54A2A1A54A}" type="datetimeFigureOut">
              <a:rPr lang="fr-FR" smtClean="0"/>
              <a:t>18/04/2023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4FF348-3278-4E34-9AA5-6BD68EDAFA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C803FA-7DFD-45A2-95C0-987427D5B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A693D-0B95-4E7B-AC9C-D626C0D9CF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62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B11B0-C1E5-456C-B747-7528DC6D7C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Documentaire sur les poissons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8660045-F6D7-4396-A569-C2CC8B5C3F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7412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F54A28C-CFDB-4D3D-B1A2-3296C77F6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93535"/>
            <a:ext cx="4724400" cy="65304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CE7435-2C94-4DF0-B806-3DCCC23ED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80476"/>
            <a:ext cx="5153030" cy="651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06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39A4EF1-2AFA-4AC0-B557-717FADEB0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74" y="196850"/>
            <a:ext cx="4820297" cy="44132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77CD306-0D66-47C6-88CF-952D5126C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03" y="4610100"/>
            <a:ext cx="5072332" cy="206201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50AA01-C6BB-48B6-B2C6-9B1C43524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9099" y="190501"/>
            <a:ext cx="5072333" cy="645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415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</Words>
  <Application>Microsoft Office PowerPoint</Application>
  <PresentationFormat>Grand écran</PresentationFormat>
  <Paragraphs>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Documentaire sur les poissons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Documentaire sur les poissons</dc:title>
  <dc:creator>Patricia Gerot</dc:creator>
  <cp:lastModifiedBy>Patricia Gerot</cp:lastModifiedBy>
  <cp:revision>4</cp:revision>
  <dcterms:created xsi:type="dcterms:W3CDTF">2023-04-18T07:17:08Z</dcterms:created>
  <dcterms:modified xsi:type="dcterms:W3CDTF">2023-04-18T08:09:57Z</dcterms:modified>
</cp:coreProperties>
</file>