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2" r:id="rId3"/>
    <p:sldId id="264" r:id="rId4"/>
    <p:sldId id="265" r:id="rId5"/>
    <p:sldId id="256" r:id="rId6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94"/>
  </p:normalViewPr>
  <p:slideViewPr>
    <p:cSldViewPr snapToGrid="0" snapToObjects="1">
      <p:cViewPr varScale="1">
        <p:scale>
          <a:sx n="50" d="100"/>
          <a:sy n="50" d="100"/>
        </p:scale>
        <p:origin x="667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B39290-0A20-664F-A5D4-7D2B959AA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4291313-B865-7B49-8133-D633E9E7D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3D671E-6040-DC47-B8CD-C2A5AF7DA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C446CD-1247-3F49-8C10-29B9F5A15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E02977-84E1-0548-945A-D0A39194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783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B2A054-60A3-1C4A-8232-5DA2AA096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695F20-653D-7344-9557-EAA05FDB7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601741-4DB3-8B40-B2D5-187682E6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B3FDBC-DB48-6940-A240-27E81A67A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D1BF88-6E0A-8E4F-815E-5128160C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748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594229-3BA2-A34F-A1BB-052F10BFE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DF4514-1D28-0042-A054-898CE0F63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99A951-97A0-3945-838E-D38424476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74E983-11F6-0543-9F6A-52B1F17A6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BD7868-C9AA-7E4A-8955-F888CB75B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71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5D630E-15CF-894A-B3E8-1F5B991D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929EF9-82F7-4E45-AE1A-17FD49AEB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A61211-6D64-4A47-A818-96D05AAEA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B8024B-81FA-9A4F-AFD6-3D6791375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849EB7-EC60-624C-AE7B-EEAC85230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28548DF-2F61-524F-9A41-105D53786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795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BA9A67-7EA7-2B4E-958E-645A78455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DAE096-9A14-B148-A84C-D4804AC29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0CDFEF7-D6D2-4743-AD49-2384FD419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A01588C-6A20-874B-8DA5-1BA302C480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2A203EA-102C-D844-93CB-E9506AB9EE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92196F2-1AD7-C34C-9382-F5D7947A0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FC21120-ABB9-4849-8FAD-EFE63061F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A44A66-F767-004A-BE9F-892214895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80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15ABF-6735-6B4F-8CE4-837477CF8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A97C8B-5C8F-384A-93AE-B2E08D4A4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C80F8F-8512-F34B-8A85-6547D3DA4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AD58C79-20C3-9D47-8A24-E1B155A9F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0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520DA73-3B91-5A42-8CFD-8CF298CD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F10D36A-6B3B-C744-B08B-F51676CB4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85BC7-3E34-9142-B545-D6DF123E0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2230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F1C82A-823C-A447-BF65-9D0C5485D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91F749-69D6-8446-9B6D-62586F5B4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05E2564-8A05-E44E-90E2-64A6DC98AC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8A3376-750D-224E-B09D-06F6703B3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7631E3-6457-DE4C-82B7-A8BD5A2CD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F342F0A-1A12-D04B-A739-60285C59E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1085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5B99A2-7B12-094A-BC28-C29DBAA11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E2A9CCA-E0F7-7847-8DDE-F967AEC5A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31B595-A41F-4C43-9492-2ECAC18F9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8741D9-1258-8749-8488-8548540C4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3A6479-33DE-F148-A845-36D2AFA8F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C06CAD-0111-ED47-BC5E-CBAF5EEA7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079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1479D0-1825-6944-948B-89F379623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3EBF3F6-466C-984C-AAC6-11AEFF1ED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D449F7-28FD-0942-AED3-0B961C689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954C45-CC03-784F-9006-82992AF7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C6BA70-012E-0646-ADA6-0F7A7DA6B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341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F144D38-10B8-7A47-8FCF-40F978714A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0B755A2-F055-A343-A3D7-EDEDD2F54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8CB8FC-ED13-8F4B-A7AA-127027AA9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ECB0F9-B64D-5A4D-9D20-E974725F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1B7A79-004F-A143-9BD9-2F4F4EF36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111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D468F45-CD18-B142-B4EC-24DA9307F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496F84-F82D-B34A-8072-B00213A5F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88A7BA-F78D-6642-9305-99287CA4E1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3B304-6388-584B-82D5-B47F73E472E2}" type="datetimeFigureOut">
              <a:rPr lang="fr-FR" smtClean="0"/>
              <a:t>07/12/2020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46FE9D-E728-764E-A69C-DE7BDF7F06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460945-BA71-C84F-8DE4-5CA00AA37F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CB71D-13E6-8B4E-8EA7-4D3F536A7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90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 18" descr="Une image contenant personne, intérieur, petit, fille&#10;&#10;Description générée automatiquement">
            <a:extLst>
              <a:ext uri="{FF2B5EF4-FFF2-40B4-BE49-F238E27FC236}">
                <a16:creationId xmlns:a16="http://schemas.microsoft.com/office/drawing/2014/main" id="{5CA9D28E-DF53-3246-8575-97A61379F5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" r="986" b="-5"/>
          <a:stretch/>
        </p:blipFill>
        <p:spPr>
          <a:xfrm>
            <a:off x="20" y="10"/>
            <a:ext cx="4003019" cy="3388883"/>
          </a:xfrm>
          <a:prstGeom prst="rect">
            <a:avLst/>
          </a:prstGeom>
        </p:spPr>
      </p:pic>
      <p:pic>
        <p:nvPicPr>
          <p:cNvPr id="7" name="Image 6" descr="Une image contenant personne, intérieur, jeune, regardant&#10;&#10;Description générée automatiquement">
            <a:extLst>
              <a:ext uri="{FF2B5EF4-FFF2-40B4-BE49-F238E27FC236}">
                <a16:creationId xmlns:a16="http://schemas.microsoft.com/office/drawing/2014/main" id="{0B8E7CAD-EC4A-374E-892A-E22634AC62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5" r="5303" b="-2"/>
          <a:stretch/>
        </p:blipFill>
        <p:spPr>
          <a:xfrm>
            <a:off x="4094479" y="10"/>
            <a:ext cx="4014047" cy="3383270"/>
          </a:xfrm>
          <a:prstGeom prst="rect">
            <a:avLst/>
          </a:prstGeom>
        </p:spPr>
      </p:pic>
      <p:pic>
        <p:nvPicPr>
          <p:cNvPr id="15" name="Image 14" descr="Une image contenant personne, extérieur, herbe, petit&#10;&#10;Description générée automatiquement">
            <a:extLst>
              <a:ext uri="{FF2B5EF4-FFF2-40B4-BE49-F238E27FC236}">
                <a16:creationId xmlns:a16="http://schemas.microsoft.com/office/drawing/2014/main" id="{564E6B5B-964B-B142-8094-D10B765EE6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882" r="4" b="4"/>
          <a:stretch/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17" name="Image 16" descr="Une image contenant personne, intérieur, jeune, assis&#10;&#10;Description générée automatiquement">
            <a:extLst>
              <a:ext uri="{FF2B5EF4-FFF2-40B4-BE49-F238E27FC236}">
                <a16:creationId xmlns:a16="http://schemas.microsoft.com/office/drawing/2014/main" id="{E5EEC490-A2E2-D547-820B-0057810C5F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01" r="2748" b="-3"/>
          <a:stretch/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13" name="Image 12" descr="Une image contenant personne, intérieur, habits, jeune&#10;&#10;Description générée automatiquement">
            <a:extLst>
              <a:ext uri="{FF2B5EF4-FFF2-40B4-BE49-F238E27FC236}">
                <a16:creationId xmlns:a16="http://schemas.microsoft.com/office/drawing/2014/main" id="{AFE28EBB-13DB-C349-BC78-B05B1D66DD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511" r="-1" b="-1"/>
          <a:stretch/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5" name="Image 4" descr="Une image contenant personne, intérieur, jeune, garçon&#10;&#10;Description générée automatiquement">
            <a:extLst>
              <a:ext uri="{FF2B5EF4-FFF2-40B4-BE49-F238E27FC236}">
                <a16:creationId xmlns:a16="http://schemas.microsoft.com/office/drawing/2014/main" id="{487DEB3C-8E52-9447-B578-2C779035761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00" r="4" b="4"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96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 10" descr="Une image contenant personne, intérieur, assis, bébé&#10;&#10;Description générée automatiquement">
            <a:extLst>
              <a:ext uri="{FF2B5EF4-FFF2-40B4-BE49-F238E27FC236}">
                <a16:creationId xmlns:a16="http://schemas.microsoft.com/office/drawing/2014/main" id="{8C210868-1ECA-614E-9D27-9303C6ACE6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30" r="-1" b="1979"/>
          <a:stretch/>
        </p:blipFill>
        <p:spPr>
          <a:xfrm>
            <a:off x="20" y="10"/>
            <a:ext cx="4003019" cy="3388883"/>
          </a:xfrm>
          <a:prstGeom prst="rect">
            <a:avLst/>
          </a:prstGeom>
        </p:spPr>
      </p:pic>
      <p:pic>
        <p:nvPicPr>
          <p:cNvPr id="45" name="Image 44" descr="Une image contenant personne, souriant, cravate, portant&#10;&#10;Description générée automatiquement">
            <a:extLst>
              <a:ext uri="{FF2B5EF4-FFF2-40B4-BE49-F238E27FC236}">
                <a16:creationId xmlns:a16="http://schemas.microsoft.com/office/drawing/2014/main" id="{A944324A-1D2A-4B48-A848-7F4607B170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868" r="-1" b="-1"/>
          <a:stretch/>
        </p:blipFill>
        <p:spPr>
          <a:xfrm>
            <a:off x="4094479" y="10"/>
            <a:ext cx="4014047" cy="3383270"/>
          </a:xfrm>
          <a:prstGeom prst="rect">
            <a:avLst/>
          </a:prstGeom>
        </p:spPr>
      </p:pic>
      <p:pic>
        <p:nvPicPr>
          <p:cNvPr id="49" name="Image 48" descr="Une image contenant personne, extérieur, jeune, portant&#10;&#10;Description générée automatiquement">
            <a:extLst>
              <a:ext uri="{FF2B5EF4-FFF2-40B4-BE49-F238E27FC236}">
                <a16:creationId xmlns:a16="http://schemas.microsoft.com/office/drawing/2014/main" id="{D48D84AE-6CAC-134F-A262-1FFD1D9D8C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364" r="4" b="4"/>
          <a:stretch/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47" name="Image 46" descr="Une image contenant personne, intérieur, petit, garçon&#10;&#10;Description générée automatiquement">
            <a:extLst>
              <a:ext uri="{FF2B5EF4-FFF2-40B4-BE49-F238E27FC236}">
                <a16:creationId xmlns:a16="http://schemas.microsoft.com/office/drawing/2014/main" id="{A6689064-5084-7F49-ABC2-249AB7AEB9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471" r="3" b="2725"/>
          <a:stretch/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43" name="Image 42" descr="Une image contenant personne, herbe, petit, garçon&#10;&#10;Description générée automatiquement">
            <a:extLst>
              <a:ext uri="{FF2B5EF4-FFF2-40B4-BE49-F238E27FC236}">
                <a16:creationId xmlns:a16="http://schemas.microsoft.com/office/drawing/2014/main" id="{87257724-CE4A-A14E-95B4-54CCD2AB8F6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335" r="4" b="2965"/>
          <a:stretch/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7" name="Image 6" descr="Une image contenant personne, jeune, intérieur, petit&#10;&#10;Description générée automatiquement">
            <a:extLst>
              <a:ext uri="{FF2B5EF4-FFF2-40B4-BE49-F238E27FC236}">
                <a16:creationId xmlns:a16="http://schemas.microsoft.com/office/drawing/2014/main" id="{3F41E38B-DC31-0940-9959-418059793AE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093" r="-4" b="13377"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77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Image 10" descr="Une image contenant personne, jeune, tenant, petit&#10;&#10;Description générée automatiquement">
            <a:extLst>
              <a:ext uri="{FF2B5EF4-FFF2-40B4-BE49-F238E27FC236}">
                <a16:creationId xmlns:a16="http://schemas.microsoft.com/office/drawing/2014/main" id="{7FB07736-D430-E348-9AC1-F8987FA3CE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54" r="5176" b="-3"/>
          <a:stretch/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5" name="Image 4" descr="Une image contenant personne, intérieur, jeune, garçon&#10;&#10;Description générée automatiquement">
            <a:extLst>
              <a:ext uri="{FF2B5EF4-FFF2-40B4-BE49-F238E27FC236}">
                <a16:creationId xmlns:a16="http://schemas.microsoft.com/office/drawing/2014/main" id="{DE8749CC-C6D2-C145-A98E-AADEE50A26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45" r="24656" b="1"/>
          <a:stretch/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9" name="Image 8" descr="Une image contenant personne, petit, jeune, tenant&#10;&#10;Description générée automatiquement">
            <a:extLst>
              <a:ext uri="{FF2B5EF4-FFF2-40B4-BE49-F238E27FC236}">
                <a16:creationId xmlns:a16="http://schemas.microsoft.com/office/drawing/2014/main" id="{B88D4863-43C0-1242-A3F4-D78CB25E70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945" r="27308" b="-3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60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Une image contenant personne, habits, femme, intérieur&#10;&#10;Description générée automatiquement">
            <a:extLst>
              <a:ext uri="{FF2B5EF4-FFF2-40B4-BE49-F238E27FC236}">
                <a16:creationId xmlns:a16="http://schemas.microsoft.com/office/drawing/2014/main" id="{F55582D7-255C-3F48-9E04-09E29531C0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315" r="-2" b="12563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personne, intérieur, jeune, fille&#10;&#10;Description générée automatiquement">
            <a:extLst>
              <a:ext uri="{FF2B5EF4-FFF2-40B4-BE49-F238E27FC236}">
                <a16:creationId xmlns:a16="http://schemas.microsoft.com/office/drawing/2014/main" id="{551E3A6D-25C7-B446-AD56-0240ACFE4F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5" r="2540" b="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00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Image 10" descr="Une image contenant personne, intérieur, jeune, dents&#10;&#10;Description générée automatiquement">
            <a:extLst>
              <a:ext uri="{FF2B5EF4-FFF2-40B4-BE49-F238E27FC236}">
                <a16:creationId xmlns:a16="http://schemas.microsoft.com/office/drawing/2014/main" id="{34EADC30-F4D2-BD44-9D46-94BCA3F071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11" r="16110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17" name="Image 16" descr="Une image contenant personne, habits, tenant, intérieur&#10;&#10;Description générée automatiquement">
            <a:extLst>
              <a:ext uri="{FF2B5EF4-FFF2-40B4-BE49-F238E27FC236}">
                <a16:creationId xmlns:a16="http://schemas.microsoft.com/office/drawing/2014/main" id="{E5F58803-44DE-0D4A-9782-7053303EBA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88" r="11391" b="2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354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 6" descr="Une image contenant personne, habits, femme, table&#10;&#10;Description générée automatiquement">
            <a:extLst>
              <a:ext uri="{FF2B5EF4-FFF2-40B4-BE49-F238E27FC236}">
                <a16:creationId xmlns:a16="http://schemas.microsoft.com/office/drawing/2014/main" id="{7726F144-570C-3146-908C-6D44F4F97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8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5" name="Image 4" descr="Une image contenant personne, femme, debout, tenant&#10;&#10;Description générée automatiquement">
            <a:extLst>
              <a:ext uri="{FF2B5EF4-FFF2-40B4-BE49-F238E27FC236}">
                <a16:creationId xmlns:a16="http://schemas.microsoft.com/office/drawing/2014/main" id="{33857DFB-00BD-E740-8E7B-80EE367CC9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" b="4940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378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5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Image 16" descr="Une image contenant personne, homme, bâtiment, regardant&#10;&#10;Description générée automatiquement">
            <a:extLst>
              <a:ext uri="{FF2B5EF4-FFF2-40B4-BE49-F238E27FC236}">
                <a16:creationId xmlns:a16="http://schemas.microsoft.com/office/drawing/2014/main" id="{3284C7BF-1317-5947-9978-6CECDFB82A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56" r="8058" b="2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9" name="Image 8" descr="Une image contenant personne, cravate, intérieur, homme&#10;&#10;Description générée automatiquement">
            <a:extLst>
              <a:ext uri="{FF2B5EF4-FFF2-40B4-BE49-F238E27FC236}">
                <a16:creationId xmlns:a16="http://schemas.microsoft.com/office/drawing/2014/main" id="{2FEF700C-F216-1E4D-BEE6-32736B507D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" r="1" b="501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17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1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 13" descr="Une image contenant personne, extérieur, tenant, homme&#10;&#10;Description générée automatiquement">
            <a:extLst>
              <a:ext uri="{FF2B5EF4-FFF2-40B4-BE49-F238E27FC236}">
                <a16:creationId xmlns:a16="http://schemas.microsoft.com/office/drawing/2014/main" id="{6E2FC28E-CA16-1549-9C10-5F6B4B5FE8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85" r="1" b="1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9" name="Image 8" descr="Une image contenant personne, homme, intérieur, portant&#10;&#10;Description générée automatiquement">
            <a:extLst>
              <a:ext uri="{FF2B5EF4-FFF2-40B4-BE49-F238E27FC236}">
                <a16:creationId xmlns:a16="http://schemas.microsoft.com/office/drawing/2014/main" id="{0B02FBE5-CD7E-E84B-951D-F78C88DDB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296" r="2" b="7298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52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 8" descr="Une image contenant personne, extérieur, homme, portant&#10;&#10;Description générée automatiquement">
            <a:extLst>
              <a:ext uri="{FF2B5EF4-FFF2-40B4-BE49-F238E27FC236}">
                <a16:creationId xmlns:a16="http://schemas.microsoft.com/office/drawing/2014/main" id="{E5D2EAF4-22BB-224F-B69F-E5953C2105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5" r="18377" b="3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7" name="Image 6" descr="Une image contenant personne, intérieur, souriant, photo&#10;&#10;Description générée automatiquement">
            <a:extLst>
              <a:ext uri="{FF2B5EF4-FFF2-40B4-BE49-F238E27FC236}">
                <a16:creationId xmlns:a16="http://schemas.microsoft.com/office/drawing/2014/main" id="{33112A82-D5B2-B940-AA09-6F8F7CC9BF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38" r="6888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761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Image 24" descr="Une image contenant homme, personne, portant, regardant&#10;&#10;Description générée automatiquement">
            <a:extLst>
              <a:ext uri="{FF2B5EF4-FFF2-40B4-BE49-F238E27FC236}">
                <a16:creationId xmlns:a16="http://schemas.microsoft.com/office/drawing/2014/main" id="{DA4A92D4-EE97-7A40-B1F1-524B93832B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344" r="-4" b="13715"/>
          <a:stretch/>
        </p:blipFill>
        <p:spPr>
          <a:xfrm>
            <a:off x="20" y="10"/>
            <a:ext cx="4003019" cy="3388883"/>
          </a:xfrm>
          <a:prstGeom prst="rect">
            <a:avLst/>
          </a:prstGeom>
        </p:spPr>
      </p:pic>
      <p:pic>
        <p:nvPicPr>
          <p:cNvPr id="11" name="Image 10" descr="Une image contenant personne, extérieur, homme, portant&#10;&#10;Description générée automatiquement">
            <a:extLst>
              <a:ext uri="{FF2B5EF4-FFF2-40B4-BE49-F238E27FC236}">
                <a16:creationId xmlns:a16="http://schemas.microsoft.com/office/drawing/2014/main" id="{3A82D200-A542-9948-A7C3-4162E320D8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7" b="-3"/>
          <a:stretch/>
        </p:blipFill>
        <p:spPr>
          <a:xfrm>
            <a:off x="4094479" y="10"/>
            <a:ext cx="4014047" cy="3383270"/>
          </a:xfrm>
          <a:prstGeom prst="rect">
            <a:avLst/>
          </a:prstGeom>
        </p:spPr>
      </p:pic>
      <p:pic>
        <p:nvPicPr>
          <p:cNvPr id="17" name="Image 16" descr="Une image contenant personne, homme, cravate, habits&#10;&#10;Description générée automatiquement">
            <a:extLst>
              <a:ext uri="{FF2B5EF4-FFF2-40B4-BE49-F238E27FC236}">
                <a16:creationId xmlns:a16="http://schemas.microsoft.com/office/drawing/2014/main" id="{61F260A0-5DCE-0847-90C9-8496D66350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584" r="3" b="17086"/>
          <a:stretch/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22" name="Image 21" descr="Une image contenant personne, homme, cravate, habits&#10;&#10;Description générée automatiquement">
            <a:extLst>
              <a:ext uri="{FF2B5EF4-FFF2-40B4-BE49-F238E27FC236}">
                <a16:creationId xmlns:a16="http://schemas.microsoft.com/office/drawing/2014/main" id="{2D5EBAF0-0776-E04F-A50E-21797D1063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889" r="-3" b="6011"/>
          <a:stretch/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5" name="Image 4" descr="Une image contenant homme, personne, cravate, portant&#10;&#10;Description générée automatiquement">
            <a:extLst>
              <a:ext uri="{FF2B5EF4-FFF2-40B4-BE49-F238E27FC236}">
                <a16:creationId xmlns:a16="http://schemas.microsoft.com/office/drawing/2014/main" id="{D519C71F-E215-764D-9FC2-251C6EFC3B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846" r="1" b="5723"/>
          <a:stretch/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9" name="Image 8" descr="Une image contenant homme, personne, verres, portant&#10;&#10;Description générée automatiquement">
            <a:extLst>
              <a:ext uri="{FF2B5EF4-FFF2-40B4-BE49-F238E27FC236}">
                <a16:creationId xmlns:a16="http://schemas.microsoft.com/office/drawing/2014/main" id="{703AF37D-0AD9-C646-95ED-D9CCF830A78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571" r="-1" b="8324"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Grand écran</PresentationFormat>
  <Paragraphs>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Patricia Gerot</cp:lastModifiedBy>
  <cp:revision>1</cp:revision>
  <dcterms:created xsi:type="dcterms:W3CDTF">2020-12-02T14:24:49Z</dcterms:created>
  <dcterms:modified xsi:type="dcterms:W3CDTF">2020-12-07T16:49:55Z</dcterms:modified>
</cp:coreProperties>
</file>