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64" r:id="rId3"/>
    <p:sldId id="262" r:id="rId4"/>
    <p:sldId id="263" r:id="rId5"/>
    <p:sldId id="257" r:id="rId6"/>
    <p:sldId id="258" r:id="rId7"/>
    <p:sldId id="259" r:id="rId8"/>
    <p:sldId id="267" r:id="rId9"/>
    <p:sldId id="266" r:id="rId10"/>
    <p:sldId id="265" r:id="rId11"/>
    <p:sldId id="268" r:id="rId12"/>
    <p:sldId id="260" r:id="rId13"/>
    <p:sldId id="269" r:id="rId14"/>
    <p:sldId id="270" r:id="rId1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9680B9-56CF-614A-B055-5401C6885693}" type="datetimeFigureOut">
              <a:rPr lang="fr-FR" smtClean="0"/>
              <a:t>29/11/2020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CEE69E-1278-2E46-9371-9007094FD05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99406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CEE69E-1278-2E46-9371-9007094FD05A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67333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CEE69E-1278-2E46-9371-9007094FD05A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5031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CEE69E-1278-2E46-9371-9007094FD05A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09320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CEE69E-1278-2E46-9371-9007094FD05A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08601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297D29-4666-F344-9F03-98110C1D3F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1827CBD-BC50-B54D-BDF6-1FFA048FD8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1F9E088-1381-5B41-AC68-422C3F9227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9B9AB-6BD4-114B-AF9E-D96A7B1A327B}" type="datetimeFigureOut">
              <a:rPr lang="fr-FR" smtClean="0"/>
              <a:t>29/11/2020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3E9CAB7-263F-A142-B572-EE7FA926F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2B77137-5809-9B49-84DE-742B0B629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2EA17-298B-934A-96AB-7E3CB2435D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92732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1C5E16-E456-A744-8DBB-493162CB56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68BCF52-4185-5944-9941-FD5990859B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75C8D9C-26C6-434B-8DBE-27F817C61D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9B9AB-6BD4-114B-AF9E-D96A7B1A327B}" type="datetimeFigureOut">
              <a:rPr lang="fr-FR" smtClean="0"/>
              <a:t>29/11/2020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4FFBF26-F8AD-5F45-A5C4-D50103269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7A85FB1-C608-E242-A31A-68C0DB215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2EA17-298B-934A-96AB-7E3CB2435D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79358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853B10-683D-0945-A06F-FEA282AD9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3407E50-1008-4D47-97D3-ABF8B5BFF5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CAC7BF6-96E1-2944-A5E4-F87A3677F1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9B9AB-6BD4-114B-AF9E-D96A7B1A327B}" type="datetimeFigureOut">
              <a:rPr lang="fr-FR" smtClean="0"/>
              <a:t>29/11/2020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D320375-3331-374A-B601-0C6447D5D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A98B74B-DA9A-3F42-95B5-DA6C7A803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2EA17-298B-934A-96AB-7E3CB2435D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10115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C58B5E-C9CF-0C42-9B66-D4762E03E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705A129-4D1F-4943-8E78-3491ED7135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07AF138-FA2A-2446-805A-92CF6BAC54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CBEA293-48BC-5246-97F2-F2CCD5843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9B9AB-6BD4-114B-AF9E-D96A7B1A327B}" type="datetimeFigureOut">
              <a:rPr lang="fr-FR" smtClean="0"/>
              <a:t>29/11/2020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F65BC12-1871-CF41-9B87-6EF09E8AF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92A7ACC-F3AD-694A-9EF2-9D5B3206C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2EA17-298B-934A-96AB-7E3CB2435D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0852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C8E54-C32E-D342-B88C-AB868D5D4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B6E7AF6-3B74-474C-885E-4DDA8368F9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22D9371-A99D-BA44-A98C-F23BAD9719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30D607E-DD52-8347-890C-A3C54F2691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01CD1DC-D96A-5449-B3A1-99A7976E78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A1E5861-DFEB-904B-803F-11A1BC39E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9B9AB-6BD4-114B-AF9E-D96A7B1A327B}" type="datetimeFigureOut">
              <a:rPr lang="fr-FR" smtClean="0"/>
              <a:t>29/11/2020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569E104-87BE-944F-A5CC-75F987DE9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8856BB2-DE75-F945-BD3F-0486D142B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2EA17-298B-934A-96AB-7E3CB2435D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6046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F859E3-3F28-3A42-BCDB-41698CF9F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8C5FC85-E342-9F4E-A149-8A1BE0A53C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9B9AB-6BD4-114B-AF9E-D96A7B1A327B}" type="datetimeFigureOut">
              <a:rPr lang="fr-FR" smtClean="0"/>
              <a:t>29/11/2020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F81181A-2067-2F4D-ACF1-798563D8D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E7332D8-C9AC-C24B-8B41-64FE48C2A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2EA17-298B-934A-96AB-7E3CB2435D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8097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F7C0407-ED0B-AC41-8E2D-64B22EB54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9B9AB-6BD4-114B-AF9E-D96A7B1A327B}" type="datetimeFigureOut">
              <a:rPr lang="fr-FR" smtClean="0"/>
              <a:t>29/11/2020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98EA120-BAFE-1447-8689-78A7E921B0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3AE6D5C-D2C6-5B40-8270-E4A3BB98C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2EA17-298B-934A-96AB-7E3CB2435D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2219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2FA4DE-3256-A144-907D-2C72ABD21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5A33660-8AF3-0942-A80B-5EC754076B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CBB768A-28D5-9C42-B847-FA2A2AFA69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86CE2A8-BE39-A149-B2E2-CF8A3B5B8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9B9AB-6BD4-114B-AF9E-D96A7B1A327B}" type="datetimeFigureOut">
              <a:rPr lang="fr-FR" smtClean="0"/>
              <a:t>29/11/2020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BC3F051-2F11-7944-BC8F-39411BE17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BC049B7-02CF-B14E-B25B-147EE2DD7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2EA17-298B-934A-96AB-7E3CB2435D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27404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8CFD34-A468-1141-8CC4-FEE36C955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8EEE730-AC6B-B844-A973-B1231220FD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3A63633-C6B6-FD44-A185-4148843736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4C4774D-3460-274A-803E-67B31685E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9B9AB-6BD4-114B-AF9E-D96A7B1A327B}" type="datetimeFigureOut">
              <a:rPr lang="fr-FR" smtClean="0"/>
              <a:t>29/11/2020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5791028-CD2F-2C47-8AA6-3647EE594E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D05C8DB-8517-A24E-854E-C91EF1FF2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2EA17-298B-934A-96AB-7E3CB2435D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3021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506F08-350D-C64B-A73C-95FC6BE6A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4DA0DB7-242C-8041-9497-374542035D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AA29D05-7813-584C-8A92-5C9A995B23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9B9AB-6BD4-114B-AF9E-D96A7B1A327B}" type="datetimeFigureOut">
              <a:rPr lang="fr-FR" smtClean="0"/>
              <a:t>29/11/2020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A8FD4FE-6669-E24F-8574-55D5E4EB1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E3B980D-CB9A-BA48-A857-1A9CA9D89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2EA17-298B-934A-96AB-7E3CB2435D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4647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23CD653-EBE4-EB46-9E5F-4B0542345E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C1AD39C-B092-BB43-AF31-B83B78D557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AE4372-7F1C-294F-81C9-1E6C1B891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9B9AB-6BD4-114B-AF9E-D96A7B1A327B}" type="datetimeFigureOut">
              <a:rPr lang="fr-FR" smtClean="0"/>
              <a:t>29/11/2020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21C4A70-32DA-5544-AF40-AF6ABFBA0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9A7D398-3D57-6348-B9CA-E18974A85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2EA17-298B-934A-96AB-7E3CB2435D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9576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8240E0C-F7B7-5248-9A66-68DBF9588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5945D95-02F3-1942-9F75-64F80A5134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EAAE9A5-B8D9-AA48-8E90-C32CEEF82D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79B9AB-6BD4-114B-AF9E-D96A7B1A327B}" type="datetimeFigureOut">
              <a:rPr lang="fr-FR" smtClean="0"/>
              <a:t>29/11/2020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63792DF-AED4-0548-8A3B-F4ADC8EC31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6C032DD-6EAA-7C43-9C35-D6D9E806AF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22EA17-298B-934A-96AB-7E3CB2435D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6371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3EE8C196-E096-7D48-8157-2E0FCCA0BD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931" y="321733"/>
            <a:ext cx="2742085" cy="2748958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E3B4FF89-C45F-4E24-B963-61E855708F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23671" y="0"/>
            <a:ext cx="73152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Image 10" descr="Une image contenant livre, texte&#10;&#10;Description générée automatiquement">
            <a:extLst>
              <a:ext uri="{FF2B5EF4-FFF2-40B4-BE49-F238E27FC236}">
                <a16:creationId xmlns:a16="http://schemas.microsoft.com/office/drawing/2014/main" id="{43334674-57B0-F644-9464-4E9B09FE13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7478" y="3783923"/>
            <a:ext cx="2762771" cy="2748958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14F25C03-EF67-4344-8AEA-7B3FA0DED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07836" y="0"/>
            <a:ext cx="73152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Image 14" descr="Une image contenant personne, femme, tenant, homme&#10;&#10;Description générée automatiquement">
            <a:extLst>
              <a:ext uri="{FF2B5EF4-FFF2-40B4-BE49-F238E27FC236}">
                <a16:creationId xmlns:a16="http://schemas.microsoft.com/office/drawing/2014/main" id="{82902910-0B0B-C745-A725-1354645F80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05421" y="321733"/>
            <a:ext cx="1974806" cy="2752344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F74793DE-3651-410B-B243-8F0B1468E6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059424" y="-2665476"/>
            <a:ext cx="73152" cy="1218895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 6" descr="Une image contenant eau, assis, homme, nageant&#10;&#10;Description générée automatiquement">
            <a:extLst>
              <a:ext uri="{FF2B5EF4-FFF2-40B4-BE49-F238E27FC236}">
                <a16:creationId xmlns:a16="http://schemas.microsoft.com/office/drawing/2014/main" id="{0812B50C-24DF-5642-B2CF-A33AF1BFFA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9281" y="3783923"/>
            <a:ext cx="2071138" cy="2752344"/>
          </a:xfrm>
          <a:prstGeom prst="rect">
            <a:avLst/>
          </a:prstGeom>
        </p:spPr>
      </p:pic>
      <p:pic>
        <p:nvPicPr>
          <p:cNvPr id="19" name="Image 18" descr="Une image contenant intérieur, personne, femme, assis&#10;&#10;Description générée automatiquement">
            <a:extLst>
              <a:ext uri="{FF2B5EF4-FFF2-40B4-BE49-F238E27FC236}">
                <a16:creationId xmlns:a16="http://schemas.microsoft.com/office/drawing/2014/main" id="{10BACB75-B51D-634D-90E4-33465DFA3B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54042" y="3782230"/>
            <a:ext cx="2126185" cy="2752344"/>
          </a:xfrm>
          <a:prstGeom prst="rect">
            <a:avLst/>
          </a:prstGeom>
        </p:spPr>
      </p:pic>
      <p:pic>
        <p:nvPicPr>
          <p:cNvPr id="5" name="Image 4" descr="Une image contenant texte, livre, homme, assis&#10;&#10;Description générée automatiquement">
            <a:extLst>
              <a:ext uri="{FF2B5EF4-FFF2-40B4-BE49-F238E27FC236}">
                <a16:creationId xmlns:a16="http://schemas.microsoft.com/office/drawing/2014/main" id="{70855373-3565-EA4E-9503-ADE9A031BB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21256" y="320040"/>
            <a:ext cx="2160589" cy="2752344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FCE8DFDD-5DE5-A145-AE15-53D2AC0ED499}"/>
              </a:ext>
            </a:extLst>
          </p:cNvPr>
          <p:cNvSpPr txBox="1"/>
          <p:nvPr/>
        </p:nvSpPr>
        <p:spPr>
          <a:xfrm>
            <a:off x="132786" y="1262913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/>
              <a:t>1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900CC619-870A-D84C-A753-46335C929829}"/>
              </a:ext>
            </a:extLst>
          </p:cNvPr>
          <p:cNvSpPr txBox="1"/>
          <p:nvPr/>
        </p:nvSpPr>
        <p:spPr>
          <a:xfrm>
            <a:off x="4403002" y="1262913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/>
              <a:t>2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5DD4EB29-5C35-594B-831C-248BF6A874DE}"/>
              </a:ext>
            </a:extLst>
          </p:cNvPr>
          <p:cNvSpPr txBox="1"/>
          <p:nvPr/>
        </p:nvSpPr>
        <p:spPr>
          <a:xfrm>
            <a:off x="8483852" y="1262912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/>
              <a:t>3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F9F86E93-42B2-D348-872F-7D3C67B2482D}"/>
              </a:ext>
            </a:extLst>
          </p:cNvPr>
          <p:cNvSpPr txBox="1"/>
          <p:nvPr/>
        </p:nvSpPr>
        <p:spPr>
          <a:xfrm>
            <a:off x="148951" y="4655337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/>
              <a:t>4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ABF28E8B-60B6-A84E-8F50-934F70D77501}"/>
              </a:ext>
            </a:extLst>
          </p:cNvPr>
          <p:cNvSpPr txBox="1"/>
          <p:nvPr/>
        </p:nvSpPr>
        <p:spPr>
          <a:xfrm>
            <a:off x="4245843" y="4655336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/>
              <a:t>5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D48D85DD-9A4A-5A48-A89E-AC686517CCE2}"/>
              </a:ext>
            </a:extLst>
          </p:cNvPr>
          <p:cNvSpPr txBox="1"/>
          <p:nvPr/>
        </p:nvSpPr>
        <p:spPr>
          <a:xfrm>
            <a:off x="8379871" y="4655336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463754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F9CFCE6-877F-4858-B8BD-2C52CA8AFB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B57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213F8A0-12AE-4514-8372-0DD766EC2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480060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 4" descr="Une image contenant eau, assis, homme, nageant&#10;&#10;Description générée automatiquement">
            <a:extLst>
              <a:ext uri="{FF2B5EF4-FFF2-40B4-BE49-F238E27FC236}">
                <a16:creationId xmlns:a16="http://schemas.microsoft.com/office/drawing/2014/main" id="{A29869A2-5798-CB4A-A915-4810B11295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9814" y="643467"/>
            <a:ext cx="4192226" cy="5571066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EFF17D4-9A8C-4CE5-B096-D8CCD4400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 3" descr="Une image contenant texte, livre, homme, assis&#10;&#10;Description générée automatiquement">
            <a:extLst>
              <a:ext uri="{FF2B5EF4-FFF2-40B4-BE49-F238E27FC236}">
                <a16:creationId xmlns:a16="http://schemas.microsoft.com/office/drawing/2014/main" id="{4278DB47-36E2-464C-8814-BB51162DFE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429" y="643467"/>
            <a:ext cx="4373286" cy="557106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F934A97-7830-894B-B2FB-B20B0734D651}"/>
              </a:ext>
            </a:extLst>
          </p:cNvPr>
          <p:cNvSpPr txBox="1"/>
          <p:nvPr/>
        </p:nvSpPr>
        <p:spPr>
          <a:xfrm>
            <a:off x="2977979" y="6130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1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A035F30-8517-F446-B9EB-5212AD128EB5}"/>
              </a:ext>
            </a:extLst>
          </p:cNvPr>
          <p:cNvSpPr txBox="1"/>
          <p:nvPr/>
        </p:nvSpPr>
        <p:spPr>
          <a:xfrm>
            <a:off x="8912336" y="5536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3846583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personne, femme, tenant, homme&#10;&#10;Description générée automatiquement">
            <a:extLst>
              <a:ext uri="{FF2B5EF4-FFF2-40B4-BE49-F238E27FC236}">
                <a16:creationId xmlns:a16="http://schemas.microsoft.com/office/drawing/2014/main" id="{F4E4DDC1-C7D7-FB49-9EB7-D884D3B486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0680" y="643467"/>
            <a:ext cx="3997239" cy="5571066"/>
          </a:xfrm>
          <a:prstGeom prst="rect">
            <a:avLst/>
          </a:prstGeom>
        </p:spPr>
      </p:pic>
      <p:pic>
        <p:nvPicPr>
          <p:cNvPr id="4" name="Image 3" descr="Une image contenant intérieur, personne, femme, assis&#10;&#10;Description générée automatiquement">
            <a:extLst>
              <a:ext uri="{FF2B5EF4-FFF2-40B4-BE49-F238E27FC236}">
                <a16:creationId xmlns:a16="http://schemas.microsoft.com/office/drawing/2014/main" id="{FB3B107D-3957-CF42-97AF-0FDD0F2C40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0875" y="643467"/>
            <a:ext cx="4303647" cy="557106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C8F002D-1320-3145-8A3E-1312A2FC8F64}"/>
              </a:ext>
            </a:extLst>
          </p:cNvPr>
          <p:cNvSpPr txBox="1"/>
          <p:nvPr/>
        </p:nvSpPr>
        <p:spPr>
          <a:xfrm>
            <a:off x="3064476" y="11121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1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1D5D4FF-9B30-8E49-9536-98C3C2AB9FF6}"/>
              </a:ext>
            </a:extLst>
          </p:cNvPr>
          <p:cNvSpPr txBox="1"/>
          <p:nvPr/>
        </p:nvSpPr>
        <p:spPr>
          <a:xfrm>
            <a:off x="8847438" y="13592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9379590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3EE8C196-E096-7D48-8157-2E0FCCA0BD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9" y="965361"/>
            <a:ext cx="5434175" cy="5447796"/>
          </a:xfrm>
          <a:prstGeom prst="rect">
            <a:avLst/>
          </a:prstGeom>
        </p:spPr>
      </p:pic>
      <p:pic>
        <p:nvPicPr>
          <p:cNvPr id="11" name="Image 10" descr="Une image contenant livre, texte&#10;&#10;Description générée automatiquement">
            <a:extLst>
              <a:ext uri="{FF2B5EF4-FFF2-40B4-BE49-F238E27FC236}">
                <a16:creationId xmlns:a16="http://schemas.microsoft.com/office/drawing/2014/main" id="{43334674-57B0-F644-9464-4E9B09FE13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8921" y="965361"/>
            <a:ext cx="5475170" cy="5447796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FCE8DFDD-5DE5-A145-AE15-53D2AC0ED499}"/>
              </a:ext>
            </a:extLst>
          </p:cNvPr>
          <p:cNvSpPr txBox="1"/>
          <p:nvPr/>
        </p:nvSpPr>
        <p:spPr>
          <a:xfrm>
            <a:off x="3255495" y="121677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/>
              <a:t>1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900CC619-870A-D84C-A753-46335C929829}"/>
              </a:ext>
            </a:extLst>
          </p:cNvPr>
          <p:cNvSpPr txBox="1"/>
          <p:nvPr/>
        </p:nvSpPr>
        <p:spPr>
          <a:xfrm>
            <a:off x="8517802" y="121677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5968105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>
            <a:extLst>
              <a:ext uri="{FF2B5EF4-FFF2-40B4-BE49-F238E27FC236}">
                <a16:creationId xmlns:a16="http://schemas.microsoft.com/office/drawing/2014/main" id="{E1750109-3B91-4506-B997-0CD8E35A14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649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E72D8D1B-59F6-4FF3-8547-9BBB6129F2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331" y="480060"/>
            <a:ext cx="3442553" cy="278807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Image 14" descr="Une image contenant personne, femme, tenant, homme&#10;&#10;Description générée automatiquement">
            <a:extLst>
              <a:ext uri="{FF2B5EF4-FFF2-40B4-BE49-F238E27FC236}">
                <a16:creationId xmlns:a16="http://schemas.microsoft.com/office/drawing/2014/main" id="{82902910-0B0B-C745-A725-1354645F80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80" y="643467"/>
            <a:ext cx="1776280" cy="2475653"/>
          </a:xfrm>
          <a:prstGeom prst="rect">
            <a:avLst/>
          </a:prstGeom>
        </p:spPr>
      </p:pic>
      <p:sp>
        <p:nvSpPr>
          <p:cNvPr id="55" name="Rectangle 54">
            <a:extLst>
              <a:ext uri="{FF2B5EF4-FFF2-40B4-BE49-F238E27FC236}">
                <a16:creationId xmlns:a16="http://schemas.microsoft.com/office/drawing/2014/main" id="{2C444748-5A8D-4B53-89FE-42B455DFA2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5618" y="487090"/>
            <a:ext cx="3588171" cy="278104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Image 18" descr="Une image contenant intérieur, personne, femme, assis&#10;&#10;Description générée automatiquement">
            <a:extLst>
              <a:ext uri="{FF2B5EF4-FFF2-40B4-BE49-F238E27FC236}">
                <a16:creationId xmlns:a16="http://schemas.microsoft.com/office/drawing/2014/main" id="{10BACB75-B51D-634D-90E4-33465DFA3B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622" y="650497"/>
            <a:ext cx="1907011" cy="2468623"/>
          </a:xfrm>
          <a:prstGeom prst="rect">
            <a:avLst/>
          </a:prstGeom>
        </p:spPr>
      </p:pic>
      <p:sp>
        <p:nvSpPr>
          <p:cNvPr id="57" name="Rectangle 56">
            <a:extLst>
              <a:ext uri="{FF2B5EF4-FFF2-40B4-BE49-F238E27FC236}">
                <a16:creationId xmlns:a16="http://schemas.microsoft.com/office/drawing/2014/main" id="{14044C96-7CFD-44DB-A579-D77B0D37C6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35998" y="487090"/>
            <a:ext cx="3588174" cy="278104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8FC8C21F-9484-4A71-ABFA-6C10682FAC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331" y="3603670"/>
            <a:ext cx="3442553" cy="278807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 2" descr="Une image contenant intérieur, table, chaise, assis&#10;&#10;Description générée automatiquement">
            <a:extLst>
              <a:ext uri="{FF2B5EF4-FFF2-40B4-BE49-F238E27FC236}">
                <a16:creationId xmlns:a16="http://schemas.microsoft.com/office/drawing/2014/main" id="{6063F756-7E41-6A47-AF49-71C08C3158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4745" y="3748194"/>
            <a:ext cx="1620550" cy="2471631"/>
          </a:xfrm>
          <a:prstGeom prst="rect">
            <a:avLst/>
          </a:prstGeom>
        </p:spPr>
      </p:pic>
      <p:sp>
        <p:nvSpPr>
          <p:cNvPr id="61" name="Rectangle 60">
            <a:extLst>
              <a:ext uri="{FF2B5EF4-FFF2-40B4-BE49-F238E27FC236}">
                <a16:creationId xmlns:a16="http://schemas.microsoft.com/office/drawing/2014/main" id="{F4FFA271-A10A-4AC3-8F06-E3313A197A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29502" y="3603670"/>
            <a:ext cx="3601167" cy="278807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7F9FE375-3674-4B26-B67B-30AFAF78C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5618" y="3610700"/>
            <a:ext cx="3588171" cy="278104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Image 10" descr="Une image contenant livre, texte&#10;&#10;Description générée automatiquement">
            <a:extLst>
              <a:ext uri="{FF2B5EF4-FFF2-40B4-BE49-F238E27FC236}">
                <a16:creationId xmlns:a16="http://schemas.microsoft.com/office/drawing/2014/main" id="{43334674-57B0-F644-9464-4E9B09FE13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7511" y="3818714"/>
            <a:ext cx="2413177" cy="240111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EE8C196-E096-7D48-8157-2E0FCCA0BD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10750" y="3755224"/>
            <a:ext cx="2458439" cy="246460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44CAF18-DD53-0443-B115-0FE031D7431B}"/>
              </a:ext>
            </a:extLst>
          </p:cNvPr>
          <p:cNvSpPr txBox="1"/>
          <p:nvPr/>
        </p:nvSpPr>
        <p:spPr>
          <a:xfrm>
            <a:off x="630195" y="161873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1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8D039CF-D9E7-1C4C-BE61-011D540CB24B}"/>
              </a:ext>
            </a:extLst>
          </p:cNvPr>
          <p:cNvSpPr txBox="1"/>
          <p:nvPr/>
        </p:nvSpPr>
        <p:spPr>
          <a:xfrm>
            <a:off x="4435951" y="161873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2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2F0C6F7-EADE-4045-A6E6-E4E124E9590F}"/>
              </a:ext>
            </a:extLst>
          </p:cNvPr>
          <p:cNvSpPr txBox="1"/>
          <p:nvPr/>
        </p:nvSpPr>
        <p:spPr>
          <a:xfrm>
            <a:off x="8368785" y="161873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3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FDE662-C3FC-C148-BA3C-06A587E24E25}"/>
              </a:ext>
            </a:extLst>
          </p:cNvPr>
          <p:cNvSpPr/>
          <p:nvPr/>
        </p:nvSpPr>
        <p:spPr>
          <a:xfrm>
            <a:off x="652422" y="4834604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4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5740490-8ACD-6244-B26F-D0B250539529}"/>
              </a:ext>
            </a:extLst>
          </p:cNvPr>
          <p:cNvSpPr txBox="1"/>
          <p:nvPr/>
        </p:nvSpPr>
        <p:spPr>
          <a:xfrm>
            <a:off x="4435951" y="479442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5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C69AB98-996C-4143-8B6F-BE7535C14DA2}"/>
              </a:ext>
            </a:extLst>
          </p:cNvPr>
          <p:cNvSpPr txBox="1"/>
          <p:nvPr/>
        </p:nvSpPr>
        <p:spPr>
          <a:xfrm>
            <a:off x="8247830" y="479442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6</a:t>
            </a:r>
          </a:p>
        </p:txBody>
      </p:sp>
      <p:pic>
        <p:nvPicPr>
          <p:cNvPr id="16" name="Image 15" descr="Une image contenant couvert, ordinateur, table, portable&#10;&#10;Description générée automatiquement">
            <a:extLst>
              <a:ext uri="{FF2B5EF4-FFF2-40B4-BE49-F238E27FC236}">
                <a16:creationId xmlns:a16="http://schemas.microsoft.com/office/drawing/2014/main" id="{9061E636-BE03-954B-88BC-85E9D4ADC8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13105" y="575253"/>
            <a:ext cx="2253727" cy="2612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9847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E3B4FF89-C45F-4E24-B963-61E855708F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23671" y="0"/>
            <a:ext cx="73152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4F25C03-EF67-4344-8AEA-7B3FA0DED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07836" y="0"/>
            <a:ext cx="73152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74793DE-3651-410B-B243-8F0B1468E6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059424" y="-2665476"/>
            <a:ext cx="73152" cy="1218895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CE8DFDD-5DE5-A145-AE15-53D2AC0ED499}"/>
              </a:ext>
            </a:extLst>
          </p:cNvPr>
          <p:cNvSpPr txBox="1"/>
          <p:nvPr/>
        </p:nvSpPr>
        <p:spPr>
          <a:xfrm>
            <a:off x="132786" y="1262913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/>
              <a:t>1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900CC619-870A-D84C-A753-46335C929829}"/>
              </a:ext>
            </a:extLst>
          </p:cNvPr>
          <p:cNvSpPr txBox="1"/>
          <p:nvPr/>
        </p:nvSpPr>
        <p:spPr>
          <a:xfrm>
            <a:off x="4403002" y="1262913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/>
              <a:t>2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5DD4EB29-5C35-594B-831C-248BF6A874DE}"/>
              </a:ext>
            </a:extLst>
          </p:cNvPr>
          <p:cNvSpPr txBox="1"/>
          <p:nvPr/>
        </p:nvSpPr>
        <p:spPr>
          <a:xfrm>
            <a:off x="8483852" y="1262912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/>
              <a:t>3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F9F86E93-42B2-D348-872F-7D3C67B2482D}"/>
              </a:ext>
            </a:extLst>
          </p:cNvPr>
          <p:cNvSpPr txBox="1"/>
          <p:nvPr/>
        </p:nvSpPr>
        <p:spPr>
          <a:xfrm>
            <a:off x="148951" y="4655337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/>
              <a:t>4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ABF28E8B-60B6-A84E-8F50-934F70D77501}"/>
              </a:ext>
            </a:extLst>
          </p:cNvPr>
          <p:cNvSpPr txBox="1"/>
          <p:nvPr/>
        </p:nvSpPr>
        <p:spPr>
          <a:xfrm>
            <a:off x="4245843" y="4655336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/>
              <a:t>5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D48D85DD-9A4A-5A48-A89E-AC686517CCE2}"/>
              </a:ext>
            </a:extLst>
          </p:cNvPr>
          <p:cNvSpPr txBox="1"/>
          <p:nvPr/>
        </p:nvSpPr>
        <p:spPr>
          <a:xfrm>
            <a:off x="8379871" y="4655336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/>
              <a:t>6</a:t>
            </a:r>
          </a:p>
        </p:txBody>
      </p:sp>
      <p:pic>
        <p:nvPicPr>
          <p:cNvPr id="3" name="Image 2" descr="Une image contenant personne, intérieur, tenant, regardant&#10;&#10;Description générée automatiquement">
            <a:extLst>
              <a:ext uri="{FF2B5EF4-FFF2-40B4-BE49-F238E27FC236}">
                <a16:creationId xmlns:a16="http://schemas.microsoft.com/office/drawing/2014/main" id="{1B9F605F-F7DA-5548-A6CF-5DF97AC1D5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131" y="344153"/>
            <a:ext cx="3018453" cy="2535681"/>
          </a:xfrm>
          <a:prstGeom prst="rect">
            <a:avLst/>
          </a:prstGeom>
        </p:spPr>
      </p:pic>
      <p:pic>
        <p:nvPicPr>
          <p:cNvPr id="6" name="Image 5" descr="Une image contenant personne, portant, chapeau, homme&#10;&#10;Description générée automatiquement">
            <a:extLst>
              <a:ext uri="{FF2B5EF4-FFF2-40B4-BE49-F238E27FC236}">
                <a16:creationId xmlns:a16="http://schemas.microsoft.com/office/drawing/2014/main" id="{C2707B78-A20A-F849-8168-07717AA46A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5756" y="3563978"/>
            <a:ext cx="2293981" cy="3084474"/>
          </a:xfrm>
          <a:prstGeom prst="rect">
            <a:avLst/>
          </a:prstGeom>
        </p:spPr>
      </p:pic>
      <p:pic>
        <p:nvPicPr>
          <p:cNvPr id="13" name="Image 12" descr="Une image contenant table, fleur, assis, botte&#10;&#10;Description générée automatiquement">
            <a:extLst>
              <a:ext uri="{FF2B5EF4-FFF2-40B4-BE49-F238E27FC236}">
                <a16:creationId xmlns:a16="http://schemas.microsoft.com/office/drawing/2014/main" id="{A7AC8B44-AB01-0F4F-9804-4BA64942D8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7941" y="119793"/>
            <a:ext cx="2464835" cy="3043555"/>
          </a:xfrm>
          <a:prstGeom prst="rect">
            <a:avLst/>
          </a:prstGeom>
        </p:spPr>
      </p:pic>
      <p:pic>
        <p:nvPicPr>
          <p:cNvPr id="16" name="Image 15" descr="Une image contenant très coloré, personne, intérieur, tapis&#10;&#10;Description générée automatiquement">
            <a:extLst>
              <a:ext uri="{FF2B5EF4-FFF2-40B4-BE49-F238E27FC236}">
                <a16:creationId xmlns:a16="http://schemas.microsoft.com/office/drawing/2014/main" id="{1EEFBEF1-3CEE-E346-A667-B565411AA9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00290" y="114538"/>
            <a:ext cx="2531392" cy="3163348"/>
          </a:xfrm>
          <a:prstGeom prst="rect">
            <a:avLst/>
          </a:prstGeom>
        </p:spPr>
      </p:pic>
      <p:pic>
        <p:nvPicPr>
          <p:cNvPr id="18" name="Image 17" descr="Une image contenant assis, peint, table, très coloré&#10;&#10;Description générée automatiquement">
            <a:extLst>
              <a:ext uri="{FF2B5EF4-FFF2-40B4-BE49-F238E27FC236}">
                <a16:creationId xmlns:a16="http://schemas.microsoft.com/office/drawing/2014/main" id="{5AFB2C00-B181-6F44-87AE-A4D0EC9005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8227" y="3666298"/>
            <a:ext cx="2446659" cy="2982154"/>
          </a:xfrm>
          <a:prstGeom prst="rect">
            <a:avLst/>
          </a:prstGeom>
        </p:spPr>
      </p:pic>
      <p:pic>
        <p:nvPicPr>
          <p:cNvPr id="26" name="Image 25" descr="Une image contenant graffiti, très coloré, regardant, enfant&#10;&#10;Description générée automatiquement">
            <a:extLst>
              <a:ext uri="{FF2B5EF4-FFF2-40B4-BE49-F238E27FC236}">
                <a16:creationId xmlns:a16="http://schemas.microsoft.com/office/drawing/2014/main" id="{C619A437-E93E-5E4D-B773-6CB6CD87370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20104" y="3617484"/>
            <a:ext cx="2082366" cy="308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2917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E3B4FF89-C45F-4E24-B963-61E855708F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23671" y="0"/>
            <a:ext cx="73152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4F25C03-EF67-4344-8AEA-7B3FA0DED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07836" y="0"/>
            <a:ext cx="73152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74793DE-3651-410B-B243-8F0B1468E6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059424" y="-2665476"/>
            <a:ext cx="73152" cy="1218895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CE8DFDD-5DE5-A145-AE15-53D2AC0ED499}"/>
              </a:ext>
            </a:extLst>
          </p:cNvPr>
          <p:cNvSpPr txBox="1"/>
          <p:nvPr/>
        </p:nvSpPr>
        <p:spPr>
          <a:xfrm>
            <a:off x="132786" y="1262913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/>
              <a:t>1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900CC619-870A-D84C-A753-46335C929829}"/>
              </a:ext>
            </a:extLst>
          </p:cNvPr>
          <p:cNvSpPr txBox="1"/>
          <p:nvPr/>
        </p:nvSpPr>
        <p:spPr>
          <a:xfrm>
            <a:off x="4403002" y="1262913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/>
              <a:t>2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5DD4EB29-5C35-594B-831C-248BF6A874DE}"/>
              </a:ext>
            </a:extLst>
          </p:cNvPr>
          <p:cNvSpPr txBox="1"/>
          <p:nvPr/>
        </p:nvSpPr>
        <p:spPr>
          <a:xfrm>
            <a:off x="8483852" y="1262912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/>
              <a:t>3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F9F86E93-42B2-D348-872F-7D3C67B2482D}"/>
              </a:ext>
            </a:extLst>
          </p:cNvPr>
          <p:cNvSpPr txBox="1"/>
          <p:nvPr/>
        </p:nvSpPr>
        <p:spPr>
          <a:xfrm>
            <a:off x="148951" y="4655337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/>
              <a:t>4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ABF28E8B-60B6-A84E-8F50-934F70D77501}"/>
              </a:ext>
            </a:extLst>
          </p:cNvPr>
          <p:cNvSpPr txBox="1"/>
          <p:nvPr/>
        </p:nvSpPr>
        <p:spPr>
          <a:xfrm>
            <a:off x="4245843" y="4655336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/>
              <a:t>5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D48D85DD-9A4A-5A48-A89E-AC686517CCE2}"/>
              </a:ext>
            </a:extLst>
          </p:cNvPr>
          <p:cNvSpPr txBox="1"/>
          <p:nvPr/>
        </p:nvSpPr>
        <p:spPr>
          <a:xfrm>
            <a:off x="8379871" y="4655336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/>
              <a:t>6</a:t>
            </a:r>
          </a:p>
        </p:txBody>
      </p:sp>
      <p:pic>
        <p:nvPicPr>
          <p:cNvPr id="7" name="Image 6" descr="Une image contenant très coloré, graffiti, skiant, peint&#10;&#10;Description générée automatiquement">
            <a:extLst>
              <a:ext uri="{FF2B5EF4-FFF2-40B4-BE49-F238E27FC236}">
                <a16:creationId xmlns:a16="http://schemas.microsoft.com/office/drawing/2014/main" id="{65EC48E9-74F4-3B43-99C4-C21C491DEF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1705" y="187111"/>
            <a:ext cx="3031241" cy="3018203"/>
          </a:xfrm>
          <a:prstGeom prst="rect">
            <a:avLst/>
          </a:prstGeom>
        </p:spPr>
      </p:pic>
      <p:pic>
        <p:nvPicPr>
          <p:cNvPr id="9" name="Image 8" descr="Une image contenant graffiti, couvert, neige, très coloré&#10;&#10;Description générée automatiquement">
            <a:extLst>
              <a:ext uri="{FF2B5EF4-FFF2-40B4-BE49-F238E27FC236}">
                <a16:creationId xmlns:a16="http://schemas.microsoft.com/office/drawing/2014/main" id="{776D8A0B-FFEC-3448-A1B4-3468B86D11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02556" y="187111"/>
            <a:ext cx="2730500" cy="2924720"/>
          </a:xfrm>
          <a:prstGeom prst="rect">
            <a:avLst/>
          </a:prstGeom>
        </p:spPr>
      </p:pic>
      <p:pic>
        <p:nvPicPr>
          <p:cNvPr id="11" name="Image 10" descr="Une image contenant regardant, femme, tenant, homme&#10;&#10;Description générée automatiquement">
            <a:extLst>
              <a:ext uri="{FF2B5EF4-FFF2-40B4-BE49-F238E27FC236}">
                <a16:creationId xmlns:a16="http://schemas.microsoft.com/office/drawing/2014/main" id="{6F5AD706-2D3D-D042-9C50-0A2B323115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94170" y="3562321"/>
            <a:ext cx="2192098" cy="3198934"/>
          </a:xfrm>
          <a:prstGeom prst="rect">
            <a:avLst/>
          </a:prstGeom>
        </p:spPr>
      </p:pic>
      <p:pic>
        <p:nvPicPr>
          <p:cNvPr id="14" name="Image 13" descr="Une image contenant femme&#10;&#10;Description générée automatiquement">
            <a:extLst>
              <a:ext uri="{FF2B5EF4-FFF2-40B4-BE49-F238E27FC236}">
                <a16:creationId xmlns:a16="http://schemas.microsoft.com/office/drawing/2014/main" id="{10C6AE7B-B64B-EB42-BF71-55B635E6A1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6530" y="3652687"/>
            <a:ext cx="1852284" cy="3070225"/>
          </a:xfrm>
          <a:prstGeom prst="rect">
            <a:avLst/>
          </a:prstGeom>
        </p:spPr>
      </p:pic>
      <p:pic>
        <p:nvPicPr>
          <p:cNvPr id="17" name="Image 16" descr="Une image contenant intérieur, personne, regardant, assis&#10;&#10;Description générée automatiquement">
            <a:extLst>
              <a:ext uri="{FF2B5EF4-FFF2-40B4-BE49-F238E27FC236}">
                <a16:creationId xmlns:a16="http://schemas.microsoft.com/office/drawing/2014/main" id="{B96ED9A5-7F4A-BE46-9982-C7EAE18C16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0461" y="77042"/>
            <a:ext cx="2461488" cy="3238341"/>
          </a:xfrm>
          <a:prstGeom prst="rect">
            <a:avLst/>
          </a:prstGeom>
        </p:spPr>
      </p:pic>
      <p:pic>
        <p:nvPicPr>
          <p:cNvPr id="32" name="Image 31" descr="Une image contenant intérieur, personne, assis, homme&#10;&#10;Description générée automatiquement">
            <a:extLst>
              <a:ext uri="{FF2B5EF4-FFF2-40B4-BE49-F238E27FC236}">
                <a16:creationId xmlns:a16="http://schemas.microsoft.com/office/drawing/2014/main" id="{4101FAC0-B668-5641-AEBB-6D992547602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61907" y="3562321"/>
            <a:ext cx="2312547" cy="3125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3960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1BE3FA7-0D70-4431-814F-D8C40576E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age 4" descr="Une image contenant regardant, femme, tenant, homme&#10;&#10;Description générée automatiquement">
            <a:extLst>
              <a:ext uri="{FF2B5EF4-FFF2-40B4-BE49-F238E27FC236}">
                <a16:creationId xmlns:a16="http://schemas.microsoft.com/office/drawing/2014/main" id="{C0B22006-9C29-944C-A2B8-28FB9D28D3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797" r="2" b="24799"/>
          <a:stretch/>
        </p:blipFill>
        <p:spPr>
          <a:xfrm>
            <a:off x="321731" y="557189"/>
            <a:ext cx="5668684" cy="5743618"/>
          </a:xfrm>
          <a:prstGeom prst="rect">
            <a:avLst/>
          </a:prstGeom>
        </p:spPr>
      </p:pic>
      <p:pic>
        <p:nvPicPr>
          <p:cNvPr id="4" name="Image 3" descr="Une image contenant femme&#10;&#10;Description générée automatiquement">
            <a:extLst>
              <a:ext uri="{FF2B5EF4-FFF2-40B4-BE49-F238E27FC236}">
                <a16:creationId xmlns:a16="http://schemas.microsoft.com/office/drawing/2014/main" id="{30F1C4D8-02F3-1F4A-95DE-A0BB6004B3F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445" r="1" b="26495"/>
          <a:stretch/>
        </p:blipFill>
        <p:spPr>
          <a:xfrm>
            <a:off x="6195375" y="557189"/>
            <a:ext cx="5674893" cy="574361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10D8CF3-A793-6E41-8FCF-7C0E4D074D7F}"/>
              </a:ext>
            </a:extLst>
          </p:cNvPr>
          <p:cNvSpPr txBox="1"/>
          <p:nvPr/>
        </p:nvSpPr>
        <p:spPr>
          <a:xfrm>
            <a:off x="2854411" y="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1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F3BFE4D-9347-364A-A811-6C9128F3E044}"/>
              </a:ext>
            </a:extLst>
          </p:cNvPr>
          <p:cNvSpPr txBox="1"/>
          <p:nvPr/>
        </p:nvSpPr>
        <p:spPr>
          <a:xfrm>
            <a:off x="8785654" y="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4154799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205D939-00C4-4F2E-9797-3170DD040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E4E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8EE4E44-1403-472B-8C01-D354CB8F5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480060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 3" descr="Une image contenant très coloré, graffiti, skiant, peint&#10;&#10;Description générée automatiquement">
            <a:extLst>
              <a:ext uri="{FF2B5EF4-FFF2-40B4-BE49-F238E27FC236}">
                <a16:creationId xmlns:a16="http://schemas.microsoft.com/office/drawing/2014/main" id="{2C26FD7C-5E22-5A43-85A7-ACF1A8BC41E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00" r="1884" b="2"/>
          <a:stretch/>
        </p:blipFill>
        <p:spPr>
          <a:xfrm>
            <a:off x="6421035" y="643467"/>
            <a:ext cx="5129784" cy="5571066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583CCE40-4C5F-42D3-86D9-7892AD1E9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 4" descr="Une image contenant graffiti, couvert, neige, très coloré&#10;&#10;Description générée automatiquement">
            <a:extLst>
              <a:ext uri="{FF2B5EF4-FFF2-40B4-BE49-F238E27FC236}">
                <a16:creationId xmlns:a16="http://schemas.microsoft.com/office/drawing/2014/main" id="{5125D93A-1FE2-554D-A6BE-409C2FD2517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7" r="751" b="2"/>
          <a:stretch/>
        </p:blipFill>
        <p:spPr>
          <a:xfrm>
            <a:off x="641180" y="643467"/>
            <a:ext cx="5129784" cy="557106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C7502A3-4D32-AE40-979D-EB5AE18AC437}"/>
              </a:ext>
            </a:extLst>
          </p:cNvPr>
          <p:cNvSpPr txBox="1"/>
          <p:nvPr/>
        </p:nvSpPr>
        <p:spPr>
          <a:xfrm>
            <a:off x="2891481" y="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1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37E4FC7-FDB4-6B4B-8957-1DDDEE40709C}"/>
              </a:ext>
            </a:extLst>
          </p:cNvPr>
          <p:cNvSpPr txBox="1"/>
          <p:nvPr/>
        </p:nvSpPr>
        <p:spPr>
          <a:xfrm>
            <a:off x="9020432" y="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8918145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5F9CFCE6-877F-4858-B8BD-2C52CA8AFB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44F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213F8A0-12AE-4514-8372-0DD766EC2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480060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 6" descr="Une image contenant intérieur, personne, assis, homme&#10;&#10;Description générée automatiquement">
            <a:extLst>
              <a:ext uri="{FF2B5EF4-FFF2-40B4-BE49-F238E27FC236}">
                <a16:creationId xmlns:a16="http://schemas.microsoft.com/office/drawing/2014/main" id="{E487D501-FCF3-7344-8C76-F626213FD9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2" b="19633"/>
          <a:stretch/>
        </p:blipFill>
        <p:spPr>
          <a:xfrm>
            <a:off x="6421035" y="643479"/>
            <a:ext cx="5129784" cy="5571042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9EFF17D4-9A8C-4CE5-B096-D8CCD4400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 5" descr="Une image contenant intérieur, personne, regardant, assis&#10;&#10;Description générée automatiquement">
            <a:extLst>
              <a:ext uri="{FF2B5EF4-FFF2-40B4-BE49-F238E27FC236}">
                <a16:creationId xmlns:a16="http://schemas.microsoft.com/office/drawing/2014/main" id="{7B46E855-0DA5-7842-8A04-987ACEA2437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231" r="-2" b="13230"/>
          <a:stretch/>
        </p:blipFill>
        <p:spPr>
          <a:xfrm>
            <a:off x="641180" y="643481"/>
            <a:ext cx="5129784" cy="557103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2281632-833F-1349-A8F1-01B2C90723FE}"/>
              </a:ext>
            </a:extLst>
          </p:cNvPr>
          <p:cNvSpPr txBox="1"/>
          <p:nvPr/>
        </p:nvSpPr>
        <p:spPr>
          <a:xfrm>
            <a:off x="2977978" y="110728"/>
            <a:ext cx="3212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AF4F29D-2E32-314E-80CB-8D2CF7F59275}"/>
              </a:ext>
            </a:extLst>
          </p:cNvPr>
          <p:cNvSpPr txBox="1"/>
          <p:nvPr/>
        </p:nvSpPr>
        <p:spPr>
          <a:xfrm>
            <a:off x="9094573" y="9885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1888155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99D2C73-08B0-4F6B-A8E9-4651E6BDB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68DB88C-7EF2-487C-85D1-848F61F13E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 4" descr="Une image contenant gâteau, vieux, assis, anniversaire&#10;&#10;Description générée automatiquement">
            <a:extLst>
              <a:ext uri="{FF2B5EF4-FFF2-40B4-BE49-F238E27FC236}">
                <a16:creationId xmlns:a16="http://schemas.microsoft.com/office/drawing/2014/main" id="{3C6C20E6-CF53-9849-BA59-89D8411517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310" r="-1" b="19060"/>
          <a:stretch/>
        </p:blipFill>
        <p:spPr>
          <a:xfrm>
            <a:off x="643467" y="643467"/>
            <a:ext cx="5372099" cy="5571066"/>
          </a:xfrm>
          <a:prstGeom prst="rect">
            <a:avLst/>
          </a:prstGeom>
        </p:spPr>
      </p:pic>
      <p:pic>
        <p:nvPicPr>
          <p:cNvPr id="4" name="Image 3" descr="Une image contenant personne, homme, aîné, regardant&#10;&#10;Description générée automatiquement">
            <a:extLst>
              <a:ext uri="{FF2B5EF4-FFF2-40B4-BE49-F238E27FC236}">
                <a16:creationId xmlns:a16="http://schemas.microsoft.com/office/drawing/2014/main" id="{8F696B31-3ABD-D44D-91C5-DDCF0499FE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926"/>
          <a:stretch/>
        </p:blipFill>
        <p:spPr>
          <a:xfrm>
            <a:off x="6176432" y="643467"/>
            <a:ext cx="5372100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2395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E3B4FF89-C45F-4E24-B963-61E855708F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23671" y="0"/>
            <a:ext cx="73152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4F25C03-EF67-4344-8AEA-7B3FA0DED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07836" y="0"/>
            <a:ext cx="73152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74793DE-3651-410B-B243-8F0B1468E6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059424" y="-2665476"/>
            <a:ext cx="73152" cy="1218895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CE8DFDD-5DE5-A145-AE15-53D2AC0ED499}"/>
              </a:ext>
            </a:extLst>
          </p:cNvPr>
          <p:cNvSpPr txBox="1"/>
          <p:nvPr/>
        </p:nvSpPr>
        <p:spPr>
          <a:xfrm>
            <a:off x="132786" y="1262913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/>
              <a:t>1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900CC619-870A-D84C-A753-46335C929829}"/>
              </a:ext>
            </a:extLst>
          </p:cNvPr>
          <p:cNvSpPr txBox="1"/>
          <p:nvPr/>
        </p:nvSpPr>
        <p:spPr>
          <a:xfrm>
            <a:off x="4403002" y="1262913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/>
              <a:t>2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5DD4EB29-5C35-594B-831C-248BF6A874DE}"/>
              </a:ext>
            </a:extLst>
          </p:cNvPr>
          <p:cNvSpPr txBox="1"/>
          <p:nvPr/>
        </p:nvSpPr>
        <p:spPr>
          <a:xfrm>
            <a:off x="8483852" y="1262912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/>
              <a:t>3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F9F86E93-42B2-D348-872F-7D3C67B2482D}"/>
              </a:ext>
            </a:extLst>
          </p:cNvPr>
          <p:cNvSpPr txBox="1"/>
          <p:nvPr/>
        </p:nvSpPr>
        <p:spPr>
          <a:xfrm>
            <a:off x="148951" y="4655337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/>
              <a:t>4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ABF28E8B-60B6-A84E-8F50-934F70D77501}"/>
              </a:ext>
            </a:extLst>
          </p:cNvPr>
          <p:cNvSpPr txBox="1"/>
          <p:nvPr/>
        </p:nvSpPr>
        <p:spPr>
          <a:xfrm>
            <a:off x="4245843" y="4655336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/>
              <a:t>5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D48D85DD-9A4A-5A48-A89E-AC686517CCE2}"/>
              </a:ext>
            </a:extLst>
          </p:cNvPr>
          <p:cNvSpPr txBox="1"/>
          <p:nvPr/>
        </p:nvSpPr>
        <p:spPr>
          <a:xfrm>
            <a:off x="8379871" y="4655336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/>
              <a:t>6</a:t>
            </a:r>
          </a:p>
        </p:txBody>
      </p:sp>
      <p:pic>
        <p:nvPicPr>
          <p:cNvPr id="18" name="Image 17" descr="Une image contenant graffiti, fenêtre, dessin&#10;&#10;Description générée automatiquement">
            <a:extLst>
              <a:ext uri="{FF2B5EF4-FFF2-40B4-BE49-F238E27FC236}">
                <a16:creationId xmlns:a16="http://schemas.microsoft.com/office/drawing/2014/main" id="{D9F57A8A-6759-D140-B694-01A7BF9BD0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530" y="192044"/>
            <a:ext cx="2012135" cy="3018203"/>
          </a:xfrm>
          <a:prstGeom prst="rect">
            <a:avLst/>
          </a:prstGeom>
        </p:spPr>
      </p:pic>
      <p:pic>
        <p:nvPicPr>
          <p:cNvPr id="19" name="Image 18" descr="Une image contenant eau, assis, homme, nageant&#10;&#10;Description générée automatiquement">
            <a:extLst>
              <a:ext uri="{FF2B5EF4-FFF2-40B4-BE49-F238E27FC236}">
                <a16:creationId xmlns:a16="http://schemas.microsoft.com/office/drawing/2014/main" id="{4562DD3A-9A20-9C42-BE58-3A73A24E24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5825" y="3647754"/>
            <a:ext cx="2164126" cy="2875916"/>
          </a:xfrm>
          <a:prstGeom prst="rect">
            <a:avLst/>
          </a:prstGeom>
        </p:spPr>
      </p:pic>
      <p:pic>
        <p:nvPicPr>
          <p:cNvPr id="26" name="Image 25" descr="Une image contenant texte, livre, homme, assis&#10;&#10;Description générée automatiquement">
            <a:extLst>
              <a:ext uri="{FF2B5EF4-FFF2-40B4-BE49-F238E27FC236}">
                <a16:creationId xmlns:a16="http://schemas.microsoft.com/office/drawing/2014/main" id="{C20A1A01-914D-C14B-AC41-1BB9498749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20461" y="192044"/>
            <a:ext cx="2298327" cy="2927807"/>
          </a:xfrm>
          <a:prstGeom prst="rect">
            <a:avLst/>
          </a:prstGeom>
        </p:spPr>
      </p:pic>
      <p:pic>
        <p:nvPicPr>
          <p:cNvPr id="3" name="Image 2" descr="Une image contenant gâteau, vieux, assis, anniversaire&#10;&#10;Description générée automatiquement">
            <a:extLst>
              <a:ext uri="{FF2B5EF4-FFF2-40B4-BE49-F238E27FC236}">
                <a16:creationId xmlns:a16="http://schemas.microsoft.com/office/drawing/2014/main" id="{182B1B14-1725-124B-A466-70638CE55C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8802" y="3615746"/>
            <a:ext cx="1989135" cy="3092085"/>
          </a:xfrm>
          <a:prstGeom prst="rect">
            <a:avLst/>
          </a:prstGeom>
        </p:spPr>
      </p:pic>
      <p:pic>
        <p:nvPicPr>
          <p:cNvPr id="5" name="Image 4" descr="Une image contenant personne, homme, aîné, regardant&#10;&#10;Description générée automatiquement">
            <a:extLst>
              <a:ext uri="{FF2B5EF4-FFF2-40B4-BE49-F238E27FC236}">
                <a16:creationId xmlns:a16="http://schemas.microsoft.com/office/drawing/2014/main" id="{7F75D7F9-5F84-AA49-8C8B-ACB6FA7210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9908" y="118162"/>
            <a:ext cx="2778191" cy="3092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3536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E3B4FF89-C45F-4E24-B963-61E855708F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23671" y="0"/>
            <a:ext cx="73152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4F25C03-EF67-4344-8AEA-7B3FA0DED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07836" y="0"/>
            <a:ext cx="73152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74793DE-3651-410B-B243-8F0B1468E6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059424" y="-2665476"/>
            <a:ext cx="73152" cy="1218895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CE8DFDD-5DE5-A145-AE15-53D2AC0ED499}"/>
              </a:ext>
            </a:extLst>
          </p:cNvPr>
          <p:cNvSpPr txBox="1"/>
          <p:nvPr/>
        </p:nvSpPr>
        <p:spPr>
          <a:xfrm>
            <a:off x="132786" y="1262913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/>
              <a:t>1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900CC619-870A-D84C-A753-46335C929829}"/>
              </a:ext>
            </a:extLst>
          </p:cNvPr>
          <p:cNvSpPr txBox="1"/>
          <p:nvPr/>
        </p:nvSpPr>
        <p:spPr>
          <a:xfrm>
            <a:off x="4403002" y="1262913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/>
              <a:t>2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5DD4EB29-5C35-594B-831C-248BF6A874DE}"/>
              </a:ext>
            </a:extLst>
          </p:cNvPr>
          <p:cNvSpPr txBox="1"/>
          <p:nvPr/>
        </p:nvSpPr>
        <p:spPr>
          <a:xfrm>
            <a:off x="8483852" y="1262912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/>
              <a:t>3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F9F86E93-42B2-D348-872F-7D3C67B2482D}"/>
              </a:ext>
            </a:extLst>
          </p:cNvPr>
          <p:cNvSpPr txBox="1"/>
          <p:nvPr/>
        </p:nvSpPr>
        <p:spPr>
          <a:xfrm>
            <a:off x="148951" y="4655337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/>
              <a:t>4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ABF28E8B-60B6-A84E-8F50-934F70D77501}"/>
              </a:ext>
            </a:extLst>
          </p:cNvPr>
          <p:cNvSpPr txBox="1"/>
          <p:nvPr/>
        </p:nvSpPr>
        <p:spPr>
          <a:xfrm>
            <a:off x="4245843" y="4655336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/>
              <a:t>5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D48D85DD-9A4A-5A48-A89E-AC686517CCE2}"/>
              </a:ext>
            </a:extLst>
          </p:cNvPr>
          <p:cNvSpPr txBox="1"/>
          <p:nvPr/>
        </p:nvSpPr>
        <p:spPr>
          <a:xfrm>
            <a:off x="8379871" y="4655336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/>
              <a:t>6</a:t>
            </a:r>
          </a:p>
        </p:txBody>
      </p:sp>
      <p:pic>
        <p:nvPicPr>
          <p:cNvPr id="19" name="Image 18" descr="Une image contenant eau, assis, homme, nageant&#10;&#10;Description générée automatiquement">
            <a:extLst>
              <a:ext uri="{FF2B5EF4-FFF2-40B4-BE49-F238E27FC236}">
                <a16:creationId xmlns:a16="http://schemas.microsoft.com/office/drawing/2014/main" id="{4562DD3A-9A20-9C42-BE58-3A73A24E24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825" y="3647754"/>
            <a:ext cx="2164126" cy="2875916"/>
          </a:xfrm>
          <a:prstGeom prst="rect">
            <a:avLst/>
          </a:prstGeom>
        </p:spPr>
      </p:pic>
      <p:pic>
        <p:nvPicPr>
          <p:cNvPr id="26" name="Image 25" descr="Une image contenant texte, livre, homme, assis&#10;&#10;Description générée automatiquement">
            <a:extLst>
              <a:ext uri="{FF2B5EF4-FFF2-40B4-BE49-F238E27FC236}">
                <a16:creationId xmlns:a16="http://schemas.microsoft.com/office/drawing/2014/main" id="{C20A1A01-914D-C14B-AC41-1BB9498749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20461" y="192044"/>
            <a:ext cx="2298327" cy="2927807"/>
          </a:xfrm>
          <a:prstGeom prst="rect">
            <a:avLst/>
          </a:prstGeom>
        </p:spPr>
      </p:pic>
      <p:pic>
        <p:nvPicPr>
          <p:cNvPr id="7" name="Image 6" descr="Une image contenant intérieur, personne, enfant, petit&#10;&#10;Description générée automatiquement">
            <a:extLst>
              <a:ext uri="{FF2B5EF4-FFF2-40B4-BE49-F238E27FC236}">
                <a16:creationId xmlns:a16="http://schemas.microsoft.com/office/drawing/2014/main" id="{F42B92BD-7AF9-A741-A361-1F21C5E949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98576" y="3722166"/>
            <a:ext cx="3205168" cy="2790110"/>
          </a:xfrm>
          <a:prstGeom prst="rect">
            <a:avLst/>
          </a:prstGeom>
        </p:spPr>
      </p:pic>
      <p:pic>
        <p:nvPicPr>
          <p:cNvPr id="9" name="Image 8" descr="Une image contenant intérieur, table, bol, regardant&#10;&#10;Description générée automatiquement">
            <a:extLst>
              <a:ext uri="{FF2B5EF4-FFF2-40B4-BE49-F238E27FC236}">
                <a16:creationId xmlns:a16="http://schemas.microsoft.com/office/drawing/2014/main" id="{5AEC7282-0DBA-4C4F-B5A7-914D938189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13328" y="3562362"/>
            <a:ext cx="3251518" cy="3046699"/>
          </a:xfrm>
          <a:prstGeom prst="rect">
            <a:avLst/>
          </a:prstGeom>
        </p:spPr>
      </p:pic>
      <p:pic>
        <p:nvPicPr>
          <p:cNvPr id="11" name="Image 10" descr="Une image contenant personne, homme, assis, femme&#10;&#10;Description générée automatiquement">
            <a:extLst>
              <a:ext uri="{FF2B5EF4-FFF2-40B4-BE49-F238E27FC236}">
                <a16:creationId xmlns:a16="http://schemas.microsoft.com/office/drawing/2014/main" id="{446E945B-6C4C-F447-9824-4BC3FE80653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55" y="374327"/>
            <a:ext cx="3196760" cy="2643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5168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9">
            <a:extLst>
              <a:ext uri="{FF2B5EF4-FFF2-40B4-BE49-F238E27FC236}">
                <a16:creationId xmlns:a16="http://schemas.microsoft.com/office/drawing/2014/main" id="{D99D2C73-08B0-4F6B-A8E9-4651E6BDB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1">
            <a:extLst>
              <a:ext uri="{FF2B5EF4-FFF2-40B4-BE49-F238E27FC236}">
                <a16:creationId xmlns:a16="http://schemas.microsoft.com/office/drawing/2014/main" id="{968DB88C-7EF2-487C-85D1-848F61F13E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 4" descr="Une image contenant intérieur, table, bol, regardant&#10;&#10;Description générée automatiquement">
            <a:extLst>
              <a:ext uri="{FF2B5EF4-FFF2-40B4-BE49-F238E27FC236}">
                <a16:creationId xmlns:a16="http://schemas.microsoft.com/office/drawing/2014/main" id="{F1E79968-A1FB-A247-ADB9-C3A4496EF0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24" r="7173" b="-1"/>
          <a:stretch/>
        </p:blipFill>
        <p:spPr>
          <a:xfrm>
            <a:off x="643467" y="643467"/>
            <a:ext cx="5372099" cy="5571066"/>
          </a:xfrm>
          <a:prstGeom prst="rect">
            <a:avLst/>
          </a:prstGeom>
        </p:spPr>
      </p:pic>
      <p:pic>
        <p:nvPicPr>
          <p:cNvPr id="4" name="Image 3" descr="Une image contenant personne, homme, assis, femme&#10;&#10;Description générée automatiquement">
            <a:extLst>
              <a:ext uri="{FF2B5EF4-FFF2-40B4-BE49-F238E27FC236}">
                <a16:creationId xmlns:a16="http://schemas.microsoft.com/office/drawing/2014/main" id="{71E47BFB-8954-DF42-A02E-275945644C7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853" r="11353"/>
          <a:stretch/>
        </p:blipFill>
        <p:spPr>
          <a:xfrm>
            <a:off x="6176432" y="643467"/>
            <a:ext cx="5372100" cy="557106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C29DF73-8A61-A04F-B946-B1F135C7BA04}"/>
              </a:ext>
            </a:extLst>
          </p:cNvPr>
          <p:cNvSpPr txBox="1"/>
          <p:nvPr/>
        </p:nvSpPr>
        <p:spPr>
          <a:xfrm>
            <a:off x="3694670" y="14828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3DE2890-E350-BC4C-9FC9-C4CFDBC95A1B}"/>
              </a:ext>
            </a:extLst>
          </p:cNvPr>
          <p:cNvSpPr txBox="1"/>
          <p:nvPr/>
        </p:nvSpPr>
        <p:spPr>
          <a:xfrm>
            <a:off x="8711639" y="14828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09005368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54</Words>
  <Application>Microsoft Macintosh PowerPoint</Application>
  <PresentationFormat>Grand écran</PresentationFormat>
  <Paragraphs>54</Paragraphs>
  <Slides>14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Microsoft Office User</dc:creator>
  <cp:lastModifiedBy>Microsoft Office User</cp:lastModifiedBy>
  <cp:revision>3</cp:revision>
  <dcterms:created xsi:type="dcterms:W3CDTF">2020-11-29T21:12:00Z</dcterms:created>
  <dcterms:modified xsi:type="dcterms:W3CDTF">2020-11-29T21:34:49Z</dcterms:modified>
</cp:coreProperties>
</file>