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673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60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25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49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61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8204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35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9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37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78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534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D93FA-362F-4062-B726-2CF6FBB39D91}" type="datetimeFigureOut">
              <a:rPr lang="fr-FR" smtClean="0"/>
              <a:t>29/12/2020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766C7-EDF3-42E7-BC83-A2BF01F093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391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9.png"/><Relationship Id="rId3" Type="http://schemas.openxmlformats.org/officeDocument/2006/relationships/image" Target="../media/image7.JPG"/><Relationship Id="rId7" Type="http://schemas.openxmlformats.org/officeDocument/2006/relationships/image" Target="../media/image23.jpeg"/><Relationship Id="rId12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11" Type="http://schemas.openxmlformats.org/officeDocument/2006/relationships/image" Target="../media/image4.jpg"/><Relationship Id="rId5" Type="http://schemas.openxmlformats.org/officeDocument/2006/relationships/image" Target="../media/image21.jpg"/><Relationship Id="rId10" Type="http://schemas.openxmlformats.org/officeDocument/2006/relationships/image" Target="../media/image26.png"/><Relationship Id="rId4" Type="http://schemas.openxmlformats.org/officeDocument/2006/relationships/image" Target="../media/image20.jpg"/><Relationship Id="rId9" Type="http://schemas.openxmlformats.org/officeDocument/2006/relationships/image" Target="../media/image25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image" Target="../media/image27.jpg"/><Relationship Id="rId7" Type="http://schemas.openxmlformats.org/officeDocument/2006/relationships/image" Target="../media/image6.jpeg"/><Relationship Id="rId12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32.png"/><Relationship Id="rId5" Type="http://schemas.openxmlformats.org/officeDocument/2006/relationships/image" Target="../media/image28.jpeg"/><Relationship Id="rId10" Type="http://schemas.openxmlformats.org/officeDocument/2006/relationships/image" Target="../media/image31.png"/><Relationship Id="rId4" Type="http://schemas.openxmlformats.org/officeDocument/2006/relationships/image" Target="../media/image10.JP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1.png"/><Relationship Id="rId18" Type="http://schemas.openxmlformats.org/officeDocument/2006/relationships/image" Target="../media/image11.png"/><Relationship Id="rId3" Type="http://schemas.openxmlformats.org/officeDocument/2006/relationships/image" Target="../media/image34.png"/><Relationship Id="rId7" Type="http://schemas.openxmlformats.org/officeDocument/2006/relationships/image" Target="../media/image4.jpg"/><Relationship Id="rId12" Type="http://schemas.openxmlformats.org/officeDocument/2006/relationships/image" Target="../media/image40.png"/><Relationship Id="rId17" Type="http://schemas.openxmlformats.org/officeDocument/2006/relationships/image" Target="../media/image44.png"/><Relationship Id="rId2" Type="http://schemas.openxmlformats.org/officeDocument/2006/relationships/image" Target="../media/image1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39.png"/><Relationship Id="rId5" Type="http://schemas.openxmlformats.org/officeDocument/2006/relationships/image" Target="../media/image35.jpeg"/><Relationship Id="rId15" Type="http://schemas.openxmlformats.org/officeDocument/2006/relationships/image" Target="../media/image21.jpg"/><Relationship Id="rId10" Type="http://schemas.openxmlformats.org/officeDocument/2006/relationships/image" Target="../media/image10.JPG"/><Relationship Id="rId4" Type="http://schemas.openxmlformats.org/officeDocument/2006/relationships/image" Target="../media/image19.png"/><Relationship Id="rId9" Type="http://schemas.openxmlformats.org/officeDocument/2006/relationships/image" Target="../media/image38.jpe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7.jpeg"/><Relationship Id="rId18" Type="http://schemas.openxmlformats.org/officeDocument/2006/relationships/image" Target="../media/image22.JPG"/><Relationship Id="rId3" Type="http://schemas.openxmlformats.org/officeDocument/2006/relationships/image" Target="../media/image3.jpeg"/><Relationship Id="rId21" Type="http://schemas.openxmlformats.org/officeDocument/2006/relationships/image" Target="../media/image39.png"/><Relationship Id="rId7" Type="http://schemas.openxmlformats.org/officeDocument/2006/relationships/image" Target="../media/image7.JPG"/><Relationship Id="rId12" Type="http://schemas.openxmlformats.org/officeDocument/2006/relationships/image" Target="../media/image15.JPG"/><Relationship Id="rId17" Type="http://schemas.openxmlformats.org/officeDocument/2006/relationships/image" Target="../media/image21.jpg"/><Relationship Id="rId25" Type="http://schemas.openxmlformats.org/officeDocument/2006/relationships/image" Target="../media/image11.png"/><Relationship Id="rId2" Type="http://schemas.openxmlformats.org/officeDocument/2006/relationships/image" Target="../media/image2.jpeg"/><Relationship Id="rId16" Type="http://schemas.openxmlformats.org/officeDocument/2006/relationships/image" Target="../media/image20.jpg"/><Relationship Id="rId20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2.jpeg"/><Relationship Id="rId24" Type="http://schemas.openxmlformats.org/officeDocument/2006/relationships/image" Target="../media/image41.png"/><Relationship Id="rId5" Type="http://schemas.openxmlformats.org/officeDocument/2006/relationships/image" Target="../media/image5.jpeg"/><Relationship Id="rId15" Type="http://schemas.openxmlformats.org/officeDocument/2006/relationships/image" Target="../media/image19.png"/><Relationship Id="rId23" Type="http://schemas.openxmlformats.org/officeDocument/2006/relationships/image" Target="../media/image34.png"/><Relationship Id="rId10" Type="http://schemas.openxmlformats.org/officeDocument/2006/relationships/image" Target="../media/image10.JPG"/><Relationship Id="rId19" Type="http://schemas.openxmlformats.org/officeDocument/2006/relationships/image" Target="../media/image23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8.jpeg"/><Relationship Id="rId2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28592" y="328606"/>
            <a:ext cx="2757487" cy="5943600"/>
            <a:chOff x="714378" y="328606"/>
            <a:chExt cx="2757487" cy="5943600"/>
          </a:xfrm>
        </p:grpSpPr>
        <p:sp>
          <p:nvSpPr>
            <p:cNvPr id="4" name="Carré corné 3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" name="Étoile à 6 branches 8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3267082" y="323839"/>
            <a:ext cx="2757487" cy="5943600"/>
            <a:chOff x="714378" y="328606"/>
            <a:chExt cx="2757487" cy="5943600"/>
          </a:xfrm>
        </p:grpSpPr>
        <p:sp>
          <p:nvSpPr>
            <p:cNvPr id="15" name="Carré corné 14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19" name="Imag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0" name="Image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18" name="Étoile à 6 branches 17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6277012" y="333360"/>
            <a:ext cx="2757487" cy="5943600"/>
            <a:chOff x="714378" y="328606"/>
            <a:chExt cx="2757487" cy="5943600"/>
          </a:xfrm>
        </p:grpSpPr>
        <p:sp>
          <p:nvSpPr>
            <p:cNvPr id="22" name="Carré corné 21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24" name="Groupe 23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26" name="Image 2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7" name="Image 2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25" name="Étoile à 6 branches 24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9244016" y="323839"/>
            <a:ext cx="2757487" cy="5943600"/>
            <a:chOff x="714378" y="328606"/>
            <a:chExt cx="2757487" cy="5943600"/>
          </a:xfrm>
        </p:grpSpPr>
        <p:sp>
          <p:nvSpPr>
            <p:cNvPr id="29" name="Carré corné 28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31" name="Groupe 30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33" name="Image 3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32" name="Étoile à 6 branches 31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500063" y="1071559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/>
          <p:cNvSpPr/>
          <p:nvPr/>
        </p:nvSpPr>
        <p:spPr>
          <a:xfrm>
            <a:off x="495295" y="2538415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509583" y="4024332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9" name="Groupe 38"/>
          <p:cNvGrpSpPr/>
          <p:nvPr/>
        </p:nvGrpSpPr>
        <p:grpSpPr>
          <a:xfrm>
            <a:off x="3581439" y="1071559"/>
            <a:ext cx="2171700" cy="4295798"/>
            <a:chOff x="495295" y="1071559"/>
            <a:chExt cx="2171700" cy="4295798"/>
          </a:xfrm>
        </p:grpSpPr>
        <p:sp>
          <p:nvSpPr>
            <p:cNvPr id="40" name="Rectangle 39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6553202" y="1400158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6548434" y="3452808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9553576" y="1389256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9548808" y="3427624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72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8592" y="328606"/>
            <a:ext cx="2757487" cy="5943600"/>
            <a:chOff x="714378" y="328606"/>
            <a:chExt cx="2757487" cy="5943600"/>
          </a:xfrm>
        </p:grpSpPr>
        <p:sp>
          <p:nvSpPr>
            <p:cNvPr id="3" name="Carré corné 2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8" name="Image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6" name="Étoile à 6 branches 5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3267082" y="323839"/>
            <a:ext cx="2757487" cy="5943600"/>
            <a:chOff x="714378" y="328606"/>
            <a:chExt cx="2757487" cy="5943600"/>
          </a:xfrm>
        </p:grpSpPr>
        <p:sp>
          <p:nvSpPr>
            <p:cNvPr id="10" name="Carré corné 9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5" name="Image 1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13" name="Étoile à 6 branches 12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6277012" y="333360"/>
            <a:ext cx="2757487" cy="5943600"/>
            <a:chOff x="714378" y="328606"/>
            <a:chExt cx="2757487" cy="5943600"/>
          </a:xfrm>
        </p:grpSpPr>
        <p:sp>
          <p:nvSpPr>
            <p:cNvPr id="17" name="Carré corné 16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21" name="Image 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2" name="Image 2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20" name="Étoile à 6 branches 19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9244016" y="323839"/>
            <a:ext cx="2757487" cy="5943600"/>
            <a:chOff x="714378" y="328606"/>
            <a:chExt cx="2757487" cy="5943600"/>
          </a:xfrm>
        </p:grpSpPr>
        <p:sp>
          <p:nvSpPr>
            <p:cNvPr id="24" name="Carré corné 23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26" name="Groupe 25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28" name="Image 2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9" name="Image 2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27" name="Étoile à 6 branches 26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500063" y="1071559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495295" y="2538415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509583" y="4024332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/>
          <p:cNvGrpSpPr/>
          <p:nvPr/>
        </p:nvGrpSpPr>
        <p:grpSpPr>
          <a:xfrm>
            <a:off x="3581439" y="1071559"/>
            <a:ext cx="2171700" cy="4295798"/>
            <a:chOff x="495295" y="1071559"/>
            <a:chExt cx="2171700" cy="4295798"/>
          </a:xfrm>
        </p:grpSpPr>
        <p:sp>
          <p:nvSpPr>
            <p:cNvPr id="34" name="Rectangle 33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6553202" y="1400158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6548434" y="3452808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9553576" y="1389256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9548808" y="3427624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70" y="2600379"/>
            <a:ext cx="1773461" cy="1221718"/>
          </a:xfrm>
          <a:prstGeom prst="rect">
            <a:avLst/>
          </a:prstGeom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0" y="4321172"/>
            <a:ext cx="1915038" cy="665167"/>
          </a:xfrm>
          <a:prstGeom prst="rect">
            <a:avLst/>
          </a:prstGeom>
        </p:spPr>
      </p:pic>
      <p:pic>
        <p:nvPicPr>
          <p:cNvPr id="44" name="images1"/>
          <p:cNvPicPr/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653368" y="1055917"/>
            <a:ext cx="1946907" cy="1293371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52" y="2559233"/>
            <a:ext cx="1420901" cy="1278455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23" y="4437774"/>
            <a:ext cx="1961203" cy="430871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863" y="1457327"/>
            <a:ext cx="1452994" cy="1216363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863" y="3547722"/>
            <a:ext cx="1532233" cy="1186408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712" y="1507314"/>
            <a:ext cx="1504949" cy="1128712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45" y="3504858"/>
            <a:ext cx="1374127" cy="1200626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6740" y="1144033"/>
            <a:ext cx="1804987" cy="119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3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28592" y="328606"/>
            <a:ext cx="2757487" cy="5943600"/>
            <a:chOff x="714378" y="328606"/>
            <a:chExt cx="2757487" cy="5943600"/>
          </a:xfrm>
        </p:grpSpPr>
        <p:sp>
          <p:nvSpPr>
            <p:cNvPr id="4" name="Carré corné 3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" name="Étoile à 6 branches 8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3267082" y="323839"/>
            <a:ext cx="2757487" cy="5943600"/>
            <a:chOff x="714378" y="328606"/>
            <a:chExt cx="2757487" cy="5943600"/>
          </a:xfrm>
        </p:grpSpPr>
        <p:sp>
          <p:nvSpPr>
            <p:cNvPr id="15" name="Carré corné 14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19" name="Imag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0" name="Image 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18" name="Étoile à 6 branches 17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6277012" y="261922"/>
            <a:ext cx="2757487" cy="5943600"/>
            <a:chOff x="714378" y="328606"/>
            <a:chExt cx="2757487" cy="5943600"/>
          </a:xfrm>
        </p:grpSpPr>
        <p:sp>
          <p:nvSpPr>
            <p:cNvPr id="22" name="Carré corné 21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24" name="Groupe 23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26" name="Image 2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27" name="Image 2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25" name="Étoile à 6 branches 24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9244016" y="323839"/>
            <a:ext cx="2757487" cy="5943600"/>
            <a:chOff x="714378" y="328606"/>
            <a:chExt cx="2757487" cy="5943600"/>
          </a:xfrm>
        </p:grpSpPr>
        <p:sp>
          <p:nvSpPr>
            <p:cNvPr id="29" name="Carré corné 28"/>
            <p:cNvSpPr/>
            <p:nvPr/>
          </p:nvSpPr>
          <p:spPr>
            <a:xfrm>
              <a:off x="714378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714378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31" name="Groupe 30"/>
            <p:cNvGrpSpPr/>
            <p:nvPr/>
          </p:nvGrpSpPr>
          <p:grpSpPr>
            <a:xfrm>
              <a:off x="757242" y="5448300"/>
              <a:ext cx="2041781" cy="795338"/>
              <a:chOff x="714378" y="5519737"/>
              <a:chExt cx="2041781" cy="795338"/>
            </a:xfrm>
          </p:grpSpPr>
          <p:pic>
            <p:nvPicPr>
              <p:cNvPr id="33" name="Image 3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32" name="Étoile à 6 branches 31"/>
            <p:cNvSpPr/>
            <p:nvPr/>
          </p:nvSpPr>
          <p:spPr>
            <a:xfrm>
              <a:off x="2600329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500063" y="1071559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95295" y="2538415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09583" y="4024332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3581439" y="1071559"/>
            <a:ext cx="2171700" cy="4295798"/>
            <a:chOff x="495295" y="1071559"/>
            <a:chExt cx="2171700" cy="4295798"/>
          </a:xfrm>
        </p:grpSpPr>
        <p:sp>
          <p:nvSpPr>
            <p:cNvPr id="40" name="Rectangle 39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6553202" y="1400158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548434" y="3452808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553576" y="1389256"/>
            <a:ext cx="2157412" cy="134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548808" y="3427624"/>
            <a:ext cx="2157412" cy="13430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32" y="3848122"/>
            <a:ext cx="2022346" cy="36205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203" y="1638910"/>
            <a:ext cx="2046730" cy="7109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508" y="3481448"/>
            <a:ext cx="1749786" cy="120540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169" y="1141641"/>
            <a:ext cx="1566574" cy="1266771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34" y="2605081"/>
            <a:ext cx="1369043" cy="1231796"/>
          </a:xfrm>
          <a:prstGeom prst="rect">
            <a:avLst/>
          </a:prstGeom>
        </p:spPr>
      </p:pic>
      <p:pic>
        <p:nvPicPr>
          <p:cNvPr id="47" name="Imag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69" y="4162773"/>
            <a:ext cx="1959319" cy="993755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8" y="1129261"/>
            <a:ext cx="1369135" cy="1196264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98" y="2601974"/>
            <a:ext cx="1543039" cy="1157279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601" y="4084152"/>
            <a:ext cx="1828800" cy="1266825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00850" y="1496197"/>
            <a:ext cx="1797849" cy="11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4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8592" y="328606"/>
            <a:ext cx="2757487" cy="5943600"/>
            <a:chOff x="228592" y="328606"/>
            <a:chExt cx="2757487" cy="5943600"/>
          </a:xfrm>
        </p:grpSpPr>
        <p:sp>
          <p:nvSpPr>
            <p:cNvPr id="4" name="Carré corné 3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" name="Étoile à 6 branches 8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Étoile à 6 branches 46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126545" y="328606"/>
            <a:ext cx="2757487" cy="5943600"/>
            <a:chOff x="228592" y="328606"/>
            <a:chExt cx="2757487" cy="5943600"/>
          </a:xfrm>
        </p:grpSpPr>
        <p:sp>
          <p:nvSpPr>
            <p:cNvPr id="49" name="Carré corné 48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57" name="Image 5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58" name="Image 5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52" name="Étoile à 6 branches 51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Étoile à 6 branches 55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6120480" y="328606"/>
            <a:ext cx="2757487" cy="5943600"/>
            <a:chOff x="6120480" y="328606"/>
            <a:chExt cx="2757487" cy="5943600"/>
          </a:xfrm>
        </p:grpSpPr>
        <p:sp>
          <p:nvSpPr>
            <p:cNvPr id="60" name="Carré corné 59"/>
            <p:cNvSpPr/>
            <p:nvPr/>
          </p:nvSpPr>
          <p:spPr>
            <a:xfrm>
              <a:off x="6120480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120480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6161279" y="5448300"/>
              <a:ext cx="2041781" cy="795338"/>
              <a:chOff x="714378" y="5519737"/>
              <a:chExt cx="2041781" cy="795338"/>
            </a:xfrm>
          </p:grpSpPr>
          <p:pic>
            <p:nvPicPr>
              <p:cNvPr id="68" name="Image 6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69" name="Image 6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63" name="Étoile à 6 branches 62"/>
            <p:cNvSpPr/>
            <p:nvPr/>
          </p:nvSpPr>
          <p:spPr>
            <a:xfrm>
              <a:off x="8006431" y="428623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391057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385118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99406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Étoile à 6 branches 66"/>
            <p:cNvSpPr/>
            <p:nvPr/>
          </p:nvSpPr>
          <p:spPr>
            <a:xfrm>
              <a:off x="8393646" y="421464"/>
              <a:ext cx="357184" cy="385766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0" name="Groupe 69"/>
          <p:cNvGrpSpPr/>
          <p:nvPr/>
        </p:nvGrpSpPr>
        <p:grpSpPr>
          <a:xfrm>
            <a:off x="9108948" y="321451"/>
            <a:ext cx="2757487" cy="5943600"/>
            <a:chOff x="228592" y="328606"/>
            <a:chExt cx="2757487" cy="5943600"/>
          </a:xfrm>
        </p:grpSpPr>
        <p:sp>
          <p:nvSpPr>
            <p:cNvPr id="71" name="Carré corné 70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LA MARCHANDE </a:t>
              </a:r>
            </a:p>
            <a:p>
              <a:pPr algn="ctr"/>
              <a:r>
                <a:rPr lang="fr-FR" b="1" dirty="0" smtClean="0">
                  <a:latin typeface="Candara Light" panose="020E0502030303020204" pitchFamily="34" charset="0"/>
                </a:rPr>
                <a:t>DE CRAYONS</a:t>
              </a:r>
              <a:endParaRPr lang="fr-FR" b="1" dirty="0">
                <a:latin typeface="Candara Light" panose="020E0502030303020204" pitchFamily="34" charset="0"/>
              </a:endParaRPr>
            </a:p>
          </p:txBody>
        </p:sp>
        <p:grpSp>
          <p:nvGrpSpPr>
            <p:cNvPr id="73" name="Groupe 72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79" name="Image 7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80" name="Image 7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74" name="Étoile à 6 branches 73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Étoile à 6 branches 77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84" y="1112266"/>
            <a:ext cx="1515851" cy="1268984"/>
          </a:xfrm>
          <a:prstGeom prst="rect">
            <a:avLst/>
          </a:prstGeom>
        </p:spPr>
      </p:pic>
      <p:pic>
        <p:nvPicPr>
          <p:cNvPr id="81" name="images2"/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61560" y="2629715"/>
            <a:ext cx="1473712" cy="1222374"/>
          </a:xfrm>
          <a:prstGeom prst="rect">
            <a:avLst/>
          </a:prstGeom>
        </p:spPr>
      </p:pic>
      <p:pic>
        <p:nvPicPr>
          <p:cNvPr id="82" name="images7"/>
          <p:cNvPicPr/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25535" y="4083113"/>
            <a:ext cx="1917632" cy="117606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25536" y="2643183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2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086" y="1146408"/>
            <a:ext cx="1585735" cy="124301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040" y="2624485"/>
            <a:ext cx="1851025" cy="1189945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699" y="4098944"/>
            <a:ext cx="1326814" cy="1193800"/>
          </a:xfrm>
          <a:prstGeom prst="rect">
            <a:avLst/>
          </a:prstGeom>
        </p:spPr>
      </p:pic>
      <p:sp>
        <p:nvSpPr>
          <p:cNvPr id="83" name="ZoneTexte 82"/>
          <p:cNvSpPr txBox="1"/>
          <p:nvPr/>
        </p:nvSpPr>
        <p:spPr>
          <a:xfrm>
            <a:off x="3492575" y="4124327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3</a:t>
            </a:r>
            <a:endParaRPr lang="fr-FR" sz="4000" b="1" dirty="0"/>
          </a:p>
        </p:txBody>
      </p:sp>
      <p:sp>
        <p:nvSpPr>
          <p:cNvPr id="85" name="ZoneTexte 84"/>
          <p:cNvSpPr txBox="1"/>
          <p:nvPr/>
        </p:nvSpPr>
        <p:spPr>
          <a:xfrm>
            <a:off x="6303518" y="1151045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3</a:t>
            </a:r>
            <a:endParaRPr lang="fr-FR" sz="4000" b="1" dirty="0"/>
          </a:p>
        </p:txBody>
      </p:sp>
      <p:pic>
        <p:nvPicPr>
          <p:cNvPr id="86" name="Image 8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588" y="2924529"/>
            <a:ext cx="2087774" cy="494998"/>
          </a:xfrm>
          <a:prstGeom prst="rect">
            <a:avLst/>
          </a:prstGeom>
        </p:spPr>
      </p:pic>
      <p:pic>
        <p:nvPicPr>
          <p:cNvPr id="87" name="Image 8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041027" y="3720687"/>
            <a:ext cx="877743" cy="1877607"/>
          </a:xfrm>
          <a:prstGeom prst="rect">
            <a:avLst/>
          </a:prstGeom>
        </p:spPr>
      </p:pic>
      <p:pic>
        <p:nvPicPr>
          <p:cNvPr id="89" name="images1"/>
          <p:cNvPicPr/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9514237" y="1112317"/>
            <a:ext cx="1868771" cy="1222657"/>
          </a:xfrm>
          <a:prstGeom prst="rect">
            <a:avLst/>
          </a:prstGeom>
        </p:spPr>
      </p:pic>
      <p:sp>
        <p:nvSpPr>
          <p:cNvPr id="90" name="ZoneTexte 89"/>
          <p:cNvSpPr txBox="1"/>
          <p:nvPr/>
        </p:nvSpPr>
        <p:spPr>
          <a:xfrm>
            <a:off x="9514237" y="1052003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2</a:t>
            </a:r>
          </a:p>
        </p:txBody>
      </p:sp>
      <p:pic>
        <p:nvPicPr>
          <p:cNvPr id="91" name="Image 9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326" y="2971295"/>
            <a:ext cx="2046730" cy="710909"/>
          </a:xfrm>
          <a:prstGeom prst="rect">
            <a:avLst/>
          </a:prstGeom>
        </p:spPr>
      </p:pic>
      <p:sp>
        <p:nvSpPr>
          <p:cNvPr id="92" name="ZoneTexte 91"/>
          <p:cNvSpPr txBox="1"/>
          <p:nvPr/>
        </p:nvSpPr>
        <p:spPr>
          <a:xfrm>
            <a:off x="9518850" y="2520027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3</a:t>
            </a:r>
            <a:endParaRPr lang="fr-FR" sz="4000" b="1" dirty="0"/>
          </a:p>
        </p:txBody>
      </p:sp>
      <p:pic>
        <p:nvPicPr>
          <p:cNvPr id="93" name="Image 9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54208" y="4037731"/>
            <a:ext cx="1828800" cy="126682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3246" y="1119031"/>
            <a:ext cx="1780767" cy="117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6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8592" y="328606"/>
            <a:ext cx="2757487" cy="5943600"/>
            <a:chOff x="228592" y="328606"/>
            <a:chExt cx="2757487" cy="5943600"/>
          </a:xfrm>
        </p:grpSpPr>
        <p:sp>
          <p:nvSpPr>
            <p:cNvPr id="4" name="Carré corné 3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" name="Étoile à 6 branches 8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Étoile à 6 branches 46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126545" y="328606"/>
            <a:ext cx="2757487" cy="5943600"/>
            <a:chOff x="228592" y="328606"/>
            <a:chExt cx="2757487" cy="5943600"/>
          </a:xfrm>
        </p:grpSpPr>
        <p:sp>
          <p:nvSpPr>
            <p:cNvPr id="49" name="Carré corné 48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57" name="Image 5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58" name="Image 5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52" name="Étoile à 6 branches 51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Étoile à 6 branches 55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6120480" y="328606"/>
            <a:ext cx="2757487" cy="5943600"/>
            <a:chOff x="6120480" y="328606"/>
            <a:chExt cx="2757487" cy="5943600"/>
          </a:xfrm>
        </p:grpSpPr>
        <p:sp>
          <p:nvSpPr>
            <p:cNvPr id="60" name="Carré corné 59"/>
            <p:cNvSpPr/>
            <p:nvPr/>
          </p:nvSpPr>
          <p:spPr>
            <a:xfrm>
              <a:off x="6120480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120480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6161279" y="5448300"/>
              <a:ext cx="2041781" cy="795338"/>
              <a:chOff x="714378" y="5519737"/>
              <a:chExt cx="2041781" cy="795338"/>
            </a:xfrm>
          </p:grpSpPr>
          <p:pic>
            <p:nvPicPr>
              <p:cNvPr id="68" name="Image 6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69" name="Image 6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63" name="Étoile à 6 branches 62"/>
            <p:cNvSpPr/>
            <p:nvPr/>
          </p:nvSpPr>
          <p:spPr>
            <a:xfrm>
              <a:off x="8006431" y="428623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391057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385118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99406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Étoile à 6 branches 66"/>
            <p:cNvSpPr/>
            <p:nvPr/>
          </p:nvSpPr>
          <p:spPr>
            <a:xfrm>
              <a:off x="8393646" y="421464"/>
              <a:ext cx="357184" cy="385766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9187543" y="352414"/>
            <a:ext cx="2757487" cy="5943600"/>
            <a:chOff x="6120480" y="328606"/>
            <a:chExt cx="2757487" cy="5943600"/>
          </a:xfrm>
        </p:grpSpPr>
        <p:sp>
          <p:nvSpPr>
            <p:cNvPr id="95" name="Carré corné 94"/>
            <p:cNvSpPr/>
            <p:nvPr/>
          </p:nvSpPr>
          <p:spPr>
            <a:xfrm>
              <a:off x="6120480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6120480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97" name="Groupe 96"/>
            <p:cNvGrpSpPr/>
            <p:nvPr/>
          </p:nvGrpSpPr>
          <p:grpSpPr>
            <a:xfrm>
              <a:off x="6161279" y="5448300"/>
              <a:ext cx="2041781" cy="795338"/>
              <a:chOff x="714378" y="5519737"/>
              <a:chExt cx="2041781" cy="795338"/>
            </a:xfrm>
          </p:grpSpPr>
          <p:pic>
            <p:nvPicPr>
              <p:cNvPr id="103" name="Image 10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04" name="Image 10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8" name="Étoile à 6 branches 97"/>
            <p:cNvSpPr/>
            <p:nvPr/>
          </p:nvSpPr>
          <p:spPr>
            <a:xfrm>
              <a:off x="8006431" y="428623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391057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385118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399406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Étoile à 6 branches 101"/>
            <p:cNvSpPr/>
            <p:nvPr/>
          </p:nvSpPr>
          <p:spPr>
            <a:xfrm>
              <a:off x="8393646" y="421464"/>
              <a:ext cx="357184" cy="385766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6" name="images3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21815" y="1388110"/>
            <a:ext cx="1971040" cy="930275"/>
          </a:xfrm>
          <a:prstGeom prst="rect">
            <a:avLst/>
          </a:prstGeom>
        </p:spPr>
      </p:pic>
      <p:sp>
        <p:nvSpPr>
          <p:cNvPr id="59" name="ZoneTexte 58"/>
          <p:cNvSpPr txBox="1"/>
          <p:nvPr/>
        </p:nvSpPr>
        <p:spPr>
          <a:xfrm>
            <a:off x="621815" y="1103516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3</a:t>
            </a: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55" y="2651842"/>
            <a:ext cx="1369135" cy="1196264"/>
          </a:xfrm>
          <a:prstGeom prst="rect">
            <a:avLst/>
          </a:prstGeom>
        </p:spPr>
      </p:pic>
      <p:sp>
        <p:nvSpPr>
          <p:cNvPr id="71" name="ZoneTexte 70"/>
          <p:cNvSpPr txBox="1"/>
          <p:nvPr/>
        </p:nvSpPr>
        <p:spPr>
          <a:xfrm>
            <a:off x="577908" y="2638415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65" y="4048140"/>
            <a:ext cx="1826590" cy="1258318"/>
          </a:xfrm>
          <a:prstGeom prst="rect">
            <a:avLst/>
          </a:prstGeom>
        </p:spPr>
      </p:pic>
      <p:sp>
        <p:nvSpPr>
          <p:cNvPr id="73" name="ZoneTexte 72"/>
          <p:cNvSpPr txBox="1"/>
          <p:nvPr/>
        </p:nvSpPr>
        <p:spPr>
          <a:xfrm>
            <a:off x="730308" y="4248151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4</a:t>
            </a:r>
          </a:p>
        </p:txBody>
      </p:sp>
      <p:pic>
        <p:nvPicPr>
          <p:cNvPr id="74" name="images1"/>
          <p:cNvPicPr/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542857" y="1113070"/>
            <a:ext cx="1826824" cy="1262467"/>
          </a:xfrm>
          <a:prstGeom prst="rect">
            <a:avLst/>
          </a:prstGeom>
        </p:spPr>
      </p:pic>
      <p:sp>
        <p:nvSpPr>
          <p:cNvPr id="75" name="ZoneTexte 74"/>
          <p:cNvSpPr txBox="1"/>
          <p:nvPr/>
        </p:nvSpPr>
        <p:spPr>
          <a:xfrm>
            <a:off x="3512467" y="1527949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76" name="Image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115" y="2589778"/>
            <a:ext cx="1826590" cy="1258318"/>
          </a:xfrm>
          <a:prstGeom prst="rect">
            <a:avLst/>
          </a:prstGeom>
        </p:spPr>
      </p:pic>
      <p:sp>
        <p:nvSpPr>
          <p:cNvPr id="77" name="ZoneTexte 76"/>
          <p:cNvSpPr txBox="1"/>
          <p:nvPr/>
        </p:nvSpPr>
        <p:spPr>
          <a:xfrm>
            <a:off x="3664867" y="2751921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3</a:t>
            </a:r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770" y="4809254"/>
            <a:ext cx="1961203" cy="430871"/>
          </a:xfrm>
          <a:prstGeom prst="rect">
            <a:avLst/>
          </a:prstGeom>
        </p:spPr>
      </p:pic>
      <p:sp>
        <p:nvSpPr>
          <p:cNvPr id="79" name="ZoneTexte 78"/>
          <p:cNvSpPr txBox="1"/>
          <p:nvPr/>
        </p:nvSpPr>
        <p:spPr>
          <a:xfrm>
            <a:off x="3664867" y="4080666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1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0245" y="1291654"/>
            <a:ext cx="1903401" cy="81791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0111" y="3157537"/>
            <a:ext cx="1989982" cy="51889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 flipH="1">
            <a:off x="10088935" y="815217"/>
            <a:ext cx="918830" cy="1973202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138822" y="3809422"/>
            <a:ext cx="606226" cy="1903421"/>
          </a:xfrm>
          <a:prstGeom prst="rect">
            <a:avLst/>
          </a:prstGeom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835" y="2562222"/>
            <a:ext cx="1420901" cy="1278455"/>
          </a:xfrm>
          <a:prstGeom prst="rect">
            <a:avLst/>
          </a:prstGeom>
        </p:spPr>
      </p:pic>
      <p:sp>
        <p:nvSpPr>
          <p:cNvPr id="81" name="ZoneTexte 80"/>
          <p:cNvSpPr txBox="1"/>
          <p:nvPr/>
        </p:nvSpPr>
        <p:spPr>
          <a:xfrm>
            <a:off x="9571400" y="2651842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9948153" y="3787442"/>
            <a:ext cx="1236264" cy="186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889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8592" y="328606"/>
            <a:ext cx="2757487" cy="5943600"/>
            <a:chOff x="228592" y="328606"/>
            <a:chExt cx="2757487" cy="5943600"/>
          </a:xfrm>
        </p:grpSpPr>
        <p:sp>
          <p:nvSpPr>
            <p:cNvPr id="4" name="Carré corné 3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11" name="Groupe 1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" name="Étoile à 6 branches 8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Étoile à 6 branches 46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126545" y="328606"/>
            <a:ext cx="2757487" cy="5943600"/>
            <a:chOff x="228592" y="328606"/>
            <a:chExt cx="2757487" cy="5943600"/>
          </a:xfrm>
        </p:grpSpPr>
        <p:sp>
          <p:nvSpPr>
            <p:cNvPr id="49" name="Carré corné 48"/>
            <p:cNvSpPr/>
            <p:nvPr/>
          </p:nvSpPr>
          <p:spPr>
            <a:xfrm>
              <a:off x="228592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28592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271456" y="5448300"/>
              <a:ext cx="2041781" cy="795338"/>
              <a:chOff x="714378" y="5519737"/>
              <a:chExt cx="2041781" cy="795338"/>
            </a:xfrm>
          </p:grpSpPr>
          <p:pic>
            <p:nvPicPr>
              <p:cNvPr id="57" name="Image 5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58" name="Image 5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52" name="Étoile à 6 branches 51"/>
            <p:cNvSpPr/>
            <p:nvPr/>
          </p:nvSpPr>
          <p:spPr>
            <a:xfrm>
              <a:off x="2114543" y="428623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00063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5295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9583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Étoile à 6 branches 55"/>
            <p:cNvSpPr/>
            <p:nvPr/>
          </p:nvSpPr>
          <p:spPr>
            <a:xfrm>
              <a:off x="2502652" y="421464"/>
              <a:ext cx="357184" cy="385766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6120480" y="328606"/>
            <a:ext cx="2757487" cy="5943600"/>
            <a:chOff x="6120480" y="328606"/>
            <a:chExt cx="2757487" cy="5943600"/>
          </a:xfrm>
        </p:grpSpPr>
        <p:sp>
          <p:nvSpPr>
            <p:cNvPr id="60" name="Carré corné 59"/>
            <p:cNvSpPr/>
            <p:nvPr/>
          </p:nvSpPr>
          <p:spPr>
            <a:xfrm>
              <a:off x="6120480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120480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6161279" y="5448300"/>
              <a:ext cx="2041781" cy="795338"/>
              <a:chOff x="714378" y="5519737"/>
              <a:chExt cx="2041781" cy="795338"/>
            </a:xfrm>
          </p:grpSpPr>
          <p:pic>
            <p:nvPicPr>
              <p:cNvPr id="68" name="Image 6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69" name="Image 6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63" name="Étoile à 6 branches 62"/>
            <p:cNvSpPr/>
            <p:nvPr/>
          </p:nvSpPr>
          <p:spPr>
            <a:xfrm>
              <a:off x="8006431" y="428623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391057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385118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99406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Étoile à 6 branches 66"/>
            <p:cNvSpPr/>
            <p:nvPr/>
          </p:nvSpPr>
          <p:spPr>
            <a:xfrm>
              <a:off x="8393646" y="421464"/>
              <a:ext cx="357184" cy="385766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9187543" y="352414"/>
            <a:ext cx="2757487" cy="5943600"/>
            <a:chOff x="6120480" y="328606"/>
            <a:chExt cx="2757487" cy="5943600"/>
          </a:xfrm>
        </p:grpSpPr>
        <p:sp>
          <p:nvSpPr>
            <p:cNvPr id="95" name="Carré corné 94"/>
            <p:cNvSpPr/>
            <p:nvPr/>
          </p:nvSpPr>
          <p:spPr>
            <a:xfrm>
              <a:off x="6120480" y="328606"/>
              <a:ext cx="2757487" cy="5943600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6120480" y="357185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97" name="Groupe 96"/>
            <p:cNvGrpSpPr/>
            <p:nvPr/>
          </p:nvGrpSpPr>
          <p:grpSpPr>
            <a:xfrm>
              <a:off x="6161279" y="5448300"/>
              <a:ext cx="2041781" cy="795338"/>
              <a:chOff x="714378" y="5519737"/>
              <a:chExt cx="2041781" cy="795338"/>
            </a:xfrm>
          </p:grpSpPr>
          <p:pic>
            <p:nvPicPr>
              <p:cNvPr id="103" name="Image 10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04" name="Image 10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  <p:sp>
          <p:nvSpPr>
            <p:cNvPr id="98" name="Étoile à 6 branches 97"/>
            <p:cNvSpPr/>
            <p:nvPr/>
          </p:nvSpPr>
          <p:spPr>
            <a:xfrm>
              <a:off x="8006431" y="428623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391057" y="1071559"/>
              <a:ext cx="2157412" cy="134302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6385118" y="2538415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6399406" y="4024332"/>
              <a:ext cx="2157412" cy="13430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Étoile à 6 branches 101"/>
            <p:cNvSpPr/>
            <p:nvPr/>
          </p:nvSpPr>
          <p:spPr>
            <a:xfrm>
              <a:off x="8393646" y="421464"/>
              <a:ext cx="357184" cy="385766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65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271456" y="5448300"/>
            <a:ext cx="2041781" cy="795338"/>
            <a:chOff x="714378" y="5519737"/>
            <a:chExt cx="2041781" cy="795338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78" y="5519738"/>
              <a:ext cx="1117856" cy="795337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303" y="5519737"/>
              <a:ext cx="1117856" cy="795337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228592" y="285748"/>
            <a:ext cx="2757487" cy="5972176"/>
            <a:chOff x="228592" y="285748"/>
            <a:chExt cx="2757487" cy="5972176"/>
          </a:xfrm>
        </p:grpSpPr>
        <p:sp>
          <p:nvSpPr>
            <p:cNvPr id="4" name="Carré corné 3"/>
            <p:cNvSpPr/>
            <p:nvPr/>
          </p:nvSpPr>
          <p:spPr>
            <a:xfrm>
              <a:off x="228592" y="285749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28592" y="285748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1999958" y="328605"/>
              <a:ext cx="887556" cy="688174"/>
              <a:chOff x="1999958" y="328605"/>
              <a:chExt cx="887556" cy="688174"/>
            </a:xfrm>
          </p:grpSpPr>
          <p:sp>
            <p:nvSpPr>
              <p:cNvPr id="9" name="Étoile à 6 branches 8"/>
              <p:cNvSpPr/>
              <p:nvPr/>
            </p:nvSpPr>
            <p:spPr>
              <a:xfrm>
                <a:off x="1999958" y="328605"/>
                <a:ext cx="428900" cy="392923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Étoile à 6 branches 46"/>
              <p:cNvSpPr/>
              <p:nvPr/>
            </p:nvSpPr>
            <p:spPr>
              <a:xfrm>
                <a:off x="2459508" y="333383"/>
                <a:ext cx="428006" cy="452419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Étoile à 6 branches 45"/>
              <p:cNvSpPr/>
              <p:nvPr/>
            </p:nvSpPr>
            <p:spPr>
              <a:xfrm>
                <a:off x="2269286" y="631013"/>
                <a:ext cx="357184" cy="385766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385755" y="1313056"/>
              <a:ext cx="2511742" cy="4054302"/>
              <a:chOff x="385755" y="1313056"/>
              <a:chExt cx="2511742" cy="4054302"/>
            </a:xfrm>
          </p:grpSpPr>
          <p:sp>
            <p:nvSpPr>
              <p:cNvPr id="36" name="Rectangle 35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grpSp>
        <p:nvGrpSpPr>
          <p:cNvPr id="72" name="Groupe 71"/>
          <p:cNvGrpSpPr/>
          <p:nvPr/>
        </p:nvGrpSpPr>
        <p:grpSpPr>
          <a:xfrm>
            <a:off x="3123681" y="285741"/>
            <a:ext cx="2757487" cy="5972176"/>
            <a:chOff x="228592" y="285748"/>
            <a:chExt cx="2757487" cy="5972176"/>
          </a:xfrm>
        </p:grpSpPr>
        <p:sp>
          <p:nvSpPr>
            <p:cNvPr id="73" name="Carré corné 72"/>
            <p:cNvSpPr/>
            <p:nvPr/>
          </p:nvSpPr>
          <p:spPr>
            <a:xfrm>
              <a:off x="228592" y="285749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228592" y="285748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75" name="Groupe 74"/>
            <p:cNvGrpSpPr/>
            <p:nvPr/>
          </p:nvGrpSpPr>
          <p:grpSpPr>
            <a:xfrm>
              <a:off x="1999958" y="328605"/>
              <a:ext cx="887556" cy="688174"/>
              <a:chOff x="1999958" y="328605"/>
              <a:chExt cx="887556" cy="688174"/>
            </a:xfrm>
          </p:grpSpPr>
          <p:sp>
            <p:nvSpPr>
              <p:cNvPr id="81" name="Étoile à 6 branches 80"/>
              <p:cNvSpPr/>
              <p:nvPr/>
            </p:nvSpPr>
            <p:spPr>
              <a:xfrm>
                <a:off x="1999958" y="328605"/>
                <a:ext cx="428900" cy="392923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Étoile à 6 branches 81"/>
              <p:cNvSpPr/>
              <p:nvPr/>
            </p:nvSpPr>
            <p:spPr>
              <a:xfrm>
                <a:off x="2459508" y="333383"/>
                <a:ext cx="428006" cy="452419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Étoile à 6 branches 82"/>
              <p:cNvSpPr/>
              <p:nvPr/>
            </p:nvSpPr>
            <p:spPr>
              <a:xfrm>
                <a:off x="2269286" y="631013"/>
                <a:ext cx="357184" cy="385766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e 75"/>
            <p:cNvGrpSpPr/>
            <p:nvPr/>
          </p:nvGrpSpPr>
          <p:grpSpPr>
            <a:xfrm>
              <a:off x="385755" y="1313056"/>
              <a:ext cx="2511742" cy="4054302"/>
              <a:chOff x="385755" y="1313056"/>
              <a:chExt cx="2511742" cy="4054302"/>
            </a:xfrm>
          </p:grpSpPr>
          <p:sp>
            <p:nvSpPr>
              <p:cNvPr id="77" name="Rectangle 76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grpSp>
        <p:nvGrpSpPr>
          <p:cNvPr id="108" name="Groupe 107"/>
          <p:cNvGrpSpPr/>
          <p:nvPr/>
        </p:nvGrpSpPr>
        <p:grpSpPr>
          <a:xfrm>
            <a:off x="3199530" y="5438773"/>
            <a:ext cx="2041781" cy="795338"/>
            <a:chOff x="714378" y="5519737"/>
            <a:chExt cx="2041781" cy="795338"/>
          </a:xfrm>
        </p:grpSpPr>
        <p:pic>
          <p:nvPicPr>
            <p:cNvPr id="109" name="Image 1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78" y="5519738"/>
              <a:ext cx="1117856" cy="795337"/>
            </a:xfrm>
            <a:prstGeom prst="rect">
              <a:avLst/>
            </a:prstGeom>
          </p:spPr>
        </p:pic>
        <p:pic>
          <p:nvPicPr>
            <p:cNvPr id="110" name="Image 10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303" y="5519737"/>
              <a:ext cx="1117856" cy="795337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6094619" y="280972"/>
            <a:ext cx="2757487" cy="5972176"/>
            <a:chOff x="6094619" y="280972"/>
            <a:chExt cx="2757487" cy="5972176"/>
          </a:xfrm>
        </p:grpSpPr>
        <p:grpSp>
          <p:nvGrpSpPr>
            <p:cNvPr id="84" name="Groupe 83"/>
            <p:cNvGrpSpPr/>
            <p:nvPr/>
          </p:nvGrpSpPr>
          <p:grpSpPr>
            <a:xfrm>
              <a:off x="6094619" y="280972"/>
              <a:ext cx="2757487" cy="5972176"/>
              <a:chOff x="228592" y="285748"/>
              <a:chExt cx="2757487" cy="5972176"/>
            </a:xfrm>
          </p:grpSpPr>
          <p:sp>
            <p:nvSpPr>
              <p:cNvPr id="85" name="Carré corné 84"/>
              <p:cNvSpPr/>
              <p:nvPr/>
            </p:nvSpPr>
            <p:spPr>
              <a:xfrm>
                <a:off x="228592" y="285749"/>
                <a:ext cx="2757487" cy="5972175"/>
              </a:xfrm>
              <a:prstGeom prst="foldedCorner">
                <a:avLst>
                  <a:gd name="adj" fmla="val 23403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228592" y="285748"/>
                <a:ext cx="18145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 Light" panose="020E0502030303020204" pitchFamily="34" charset="0"/>
                    <a:ea typeface="+mn-ea"/>
                    <a:cs typeface="+mn-cs"/>
                  </a:rPr>
                  <a:t>LA MARCHANDE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 Light" panose="020E0502030303020204" pitchFamily="34" charset="0"/>
                    <a:ea typeface="+mn-ea"/>
                    <a:cs typeface="+mn-cs"/>
                  </a:rPr>
                  <a:t>DE CRAYONS</a:t>
                </a:r>
              </a:p>
            </p:txBody>
          </p:sp>
          <p:grpSp>
            <p:nvGrpSpPr>
              <p:cNvPr id="87" name="Groupe 86"/>
              <p:cNvGrpSpPr/>
              <p:nvPr/>
            </p:nvGrpSpPr>
            <p:grpSpPr>
              <a:xfrm>
                <a:off x="1999958" y="328605"/>
                <a:ext cx="887556" cy="688174"/>
                <a:chOff x="1999958" y="328605"/>
                <a:chExt cx="887556" cy="688174"/>
              </a:xfrm>
            </p:grpSpPr>
            <p:sp>
              <p:nvSpPr>
                <p:cNvPr id="105" name="Étoile à 6 branches 104"/>
                <p:cNvSpPr/>
                <p:nvPr/>
              </p:nvSpPr>
              <p:spPr>
                <a:xfrm>
                  <a:off x="1999958" y="328605"/>
                  <a:ext cx="428900" cy="392923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Étoile à 6 branches 105"/>
                <p:cNvSpPr/>
                <p:nvPr/>
              </p:nvSpPr>
              <p:spPr>
                <a:xfrm>
                  <a:off x="2459508" y="333383"/>
                  <a:ext cx="428006" cy="452419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Étoile à 6 branches 106"/>
                <p:cNvSpPr/>
                <p:nvPr/>
              </p:nvSpPr>
              <p:spPr>
                <a:xfrm>
                  <a:off x="2269286" y="631013"/>
                  <a:ext cx="357184" cy="385766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9" name="Groupe 88"/>
              <p:cNvGrpSpPr/>
              <p:nvPr/>
            </p:nvGrpSpPr>
            <p:grpSpPr>
              <a:xfrm>
                <a:off x="385755" y="1313056"/>
                <a:ext cx="2511742" cy="4054302"/>
                <a:chOff x="385755" y="1313056"/>
                <a:chExt cx="2511742" cy="4054302"/>
              </a:xfrm>
            </p:grpSpPr>
            <p:sp>
              <p:nvSpPr>
                <p:cNvPr id="90" name="Rectangle 89"/>
                <p:cNvSpPr/>
                <p:nvPr/>
              </p:nvSpPr>
              <p:spPr>
                <a:xfrm rot="5400000">
                  <a:off x="157" y="1698655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 rot="5400000">
                  <a:off x="1343378" y="1698654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 rot="5400000">
                  <a:off x="157" y="3813239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 rot="5400000">
                  <a:off x="1343378" y="3813238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</p:grpSp>
        </p:grpSp>
        <p:grpSp>
          <p:nvGrpSpPr>
            <p:cNvPr id="111" name="Groupe 110"/>
            <p:cNvGrpSpPr/>
            <p:nvPr/>
          </p:nvGrpSpPr>
          <p:grpSpPr>
            <a:xfrm>
              <a:off x="6160119" y="5448299"/>
              <a:ext cx="2041781" cy="795338"/>
              <a:chOff x="714378" y="5519737"/>
              <a:chExt cx="2041781" cy="795338"/>
            </a:xfrm>
          </p:grpSpPr>
          <p:pic>
            <p:nvPicPr>
              <p:cNvPr id="112" name="Image 1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13" name="Image 1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</p:grpSp>
      <p:grpSp>
        <p:nvGrpSpPr>
          <p:cNvPr id="13" name="Groupe 12"/>
          <p:cNvGrpSpPr/>
          <p:nvPr/>
        </p:nvGrpSpPr>
        <p:grpSpPr>
          <a:xfrm>
            <a:off x="9056359" y="233344"/>
            <a:ext cx="2757487" cy="5972175"/>
            <a:chOff x="9056359" y="233344"/>
            <a:chExt cx="2757487" cy="5972175"/>
          </a:xfrm>
        </p:grpSpPr>
        <p:sp>
          <p:nvSpPr>
            <p:cNvPr id="122" name="Carré corné 121"/>
            <p:cNvSpPr/>
            <p:nvPr/>
          </p:nvSpPr>
          <p:spPr>
            <a:xfrm>
              <a:off x="9056359" y="233344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9056359" y="304780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sp>
          <p:nvSpPr>
            <p:cNvPr id="130" name="Étoile à 6 branches 129"/>
            <p:cNvSpPr/>
            <p:nvPr/>
          </p:nvSpPr>
          <p:spPr>
            <a:xfrm>
              <a:off x="10827725" y="347637"/>
              <a:ext cx="428900" cy="392923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Étoile à 6 branches 130"/>
            <p:cNvSpPr/>
            <p:nvPr/>
          </p:nvSpPr>
          <p:spPr>
            <a:xfrm>
              <a:off x="11287275" y="352415"/>
              <a:ext cx="428006" cy="452419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Étoile à 6 branches 131"/>
            <p:cNvSpPr/>
            <p:nvPr/>
          </p:nvSpPr>
          <p:spPr>
            <a:xfrm>
              <a:off x="11102366" y="650045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5" name="Groupe 124"/>
            <p:cNvGrpSpPr/>
            <p:nvPr/>
          </p:nvGrpSpPr>
          <p:grpSpPr>
            <a:xfrm>
              <a:off x="9218835" y="1332088"/>
              <a:ext cx="2511742" cy="4054302"/>
              <a:chOff x="385755" y="1313056"/>
              <a:chExt cx="2511742" cy="4054302"/>
            </a:xfrm>
          </p:grpSpPr>
          <p:sp>
            <p:nvSpPr>
              <p:cNvPr id="126" name="Rectangle 125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8" name="Rectangle 127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9" name="Rectangle 128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  <p:grpSp>
          <p:nvGrpSpPr>
            <p:cNvPr id="119" name="Groupe 118"/>
            <p:cNvGrpSpPr/>
            <p:nvPr/>
          </p:nvGrpSpPr>
          <p:grpSpPr>
            <a:xfrm>
              <a:off x="9127172" y="5400670"/>
              <a:ext cx="2041781" cy="795338"/>
              <a:chOff x="714378" y="5519737"/>
              <a:chExt cx="2041781" cy="795338"/>
            </a:xfrm>
          </p:grpSpPr>
          <p:pic>
            <p:nvPicPr>
              <p:cNvPr id="120" name="Image 1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21" name="Image 1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92064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271456" y="5448300"/>
            <a:ext cx="2041781" cy="795338"/>
            <a:chOff x="714378" y="5519737"/>
            <a:chExt cx="2041781" cy="795338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78" y="5519738"/>
              <a:ext cx="1117856" cy="795337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303" y="5519737"/>
              <a:ext cx="1117856" cy="795337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228592" y="285748"/>
            <a:ext cx="2757487" cy="5972176"/>
            <a:chOff x="228592" y="285748"/>
            <a:chExt cx="2757487" cy="5972176"/>
          </a:xfrm>
        </p:grpSpPr>
        <p:sp>
          <p:nvSpPr>
            <p:cNvPr id="4" name="Carré corné 3"/>
            <p:cNvSpPr/>
            <p:nvPr/>
          </p:nvSpPr>
          <p:spPr>
            <a:xfrm>
              <a:off x="228592" y="285749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28592" y="285748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1999958" y="328605"/>
              <a:ext cx="887556" cy="688174"/>
              <a:chOff x="1999958" y="328605"/>
              <a:chExt cx="887556" cy="688174"/>
            </a:xfrm>
          </p:grpSpPr>
          <p:sp>
            <p:nvSpPr>
              <p:cNvPr id="9" name="Étoile à 6 branches 8"/>
              <p:cNvSpPr/>
              <p:nvPr/>
            </p:nvSpPr>
            <p:spPr>
              <a:xfrm>
                <a:off x="1999958" y="328605"/>
                <a:ext cx="428900" cy="392923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Étoile à 6 branches 46"/>
              <p:cNvSpPr/>
              <p:nvPr/>
            </p:nvSpPr>
            <p:spPr>
              <a:xfrm>
                <a:off x="2459508" y="333383"/>
                <a:ext cx="428006" cy="452419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Étoile à 6 branches 45"/>
              <p:cNvSpPr/>
              <p:nvPr/>
            </p:nvSpPr>
            <p:spPr>
              <a:xfrm>
                <a:off x="2269286" y="631013"/>
                <a:ext cx="357184" cy="385766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e 7"/>
            <p:cNvGrpSpPr/>
            <p:nvPr/>
          </p:nvGrpSpPr>
          <p:grpSpPr>
            <a:xfrm>
              <a:off x="385755" y="1313056"/>
              <a:ext cx="2511742" cy="4054302"/>
              <a:chOff x="385755" y="1313056"/>
              <a:chExt cx="2511742" cy="4054302"/>
            </a:xfrm>
          </p:grpSpPr>
          <p:sp>
            <p:nvSpPr>
              <p:cNvPr id="36" name="Rectangle 35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grpSp>
        <p:nvGrpSpPr>
          <p:cNvPr id="72" name="Groupe 71"/>
          <p:cNvGrpSpPr/>
          <p:nvPr/>
        </p:nvGrpSpPr>
        <p:grpSpPr>
          <a:xfrm>
            <a:off x="3123681" y="285741"/>
            <a:ext cx="2757487" cy="5972176"/>
            <a:chOff x="228592" y="285748"/>
            <a:chExt cx="2757487" cy="5972176"/>
          </a:xfrm>
        </p:grpSpPr>
        <p:sp>
          <p:nvSpPr>
            <p:cNvPr id="73" name="Carré corné 72"/>
            <p:cNvSpPr/>
            <p:nvPr/>
          </p:nvSpPr>
          <p:spPr>
            <a:xfrm>
              <a:off x="228592" y="285749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228592" y="285748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grpSp>
          <p:nvGrpSpPr>
            <p:cNvPr id="75" name="Groupe 74"/>
            <p:cNvGrpSpPr/>
            <p:nvPr/>
          </p:nvGrpSpPr>
          <p:grpSpPr>
            <a:xfrm>
              <a:off x="1999958" y="328605"/>
              <a:ext cx="887556" cy="688174"/>
              <a:chOff x="1999958" y="328605"/>
              <a:chExt cx="887556" cy="688174"/>
            </a:xfrm>
          </p:grpSpPr>
          <p:sp>
            <p:nvSpPr>
              <p:cNvPr id="81" name="Étoile à 6 branches 80"/>
              <p:cNvSpPr/>
              <p:nvPr/>
            </p:nvSpPr>
            <p:spPr>
              <a:xfrm>
                <a:off x="1999958" y="328605"/>
                <a:ext cx="428900" cy="392923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Étoile à 6 branches 81"/>
              <p:cNvSpPr/>
              <p:nvPr/>
            </p:nvSpPr>
            <p:spPr>
              <a:xfrm>
                <a:off x="2459508" y="333383"/>
                <a:ext cx="428006" cy="452419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Étoile à 6 branches 82"/>
              <p:cNvSpPr/>
              <p:nvPr/>
            </p:nvSpPr>
            <p:spPr>
              <a:xfrm>
                <a:off x="2269286" y="631013"/>
                <a:ext cx="357184" cy="385766"/>
              </a:xfrm>
              <a:prstGeom prst="star6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e 75"/>
            <p:cNvGrpSpPr/>
            <p:nvPr/>
          </p:nvGrpSpPr>
          <p:grpSpPr>
            <a:xfrm>
              <a:off x="385755" y="1313056"/>
              <a:ext cx="2511742" cy="4054302"/>
              <a:chOff x="385755" y="1313056"/>
              <a:chExt cx="2511742" cy="4054302"/>
            </a:xfrm>
          </p:grpSpPr>
          <p:sp>
            <p:nvSpPr>
              <p:cNvPr id="77" name="Rectangle 76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8" name="Rectangle 77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80" name="Rectangle 79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grpSp>
        <p:nvGrpSpPr>
          <p:cNvPr id="108" name="Groupe 107"/>
          <p:cNvGrpSpPr/>
          <p:nvPr/>
        </p:nvGrpSpPr>
        <p:grpSpPr>
          <a:xfrm>
            <a:off x="3199530" y="5438773"/>
            <a:ext cx="2041781" cy="795338"/>
            <a:chOff x="714378" y="5519737"/>
            <a:chExt cx="2041781" cy="795338"/>
          </a:xfrm>
        </p:grpSpPr>
        <p:pic>
          <p:nvPicPr>
            <p:cNvPr id="109" name="Image 1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78" y="5519738"/>
              <a:ext cx="1117856" cy="795337"/>
            </a:xfrm>
            <a:prstGeom prst="rect">
              <a:avLst/>
            </a:prstGeom>
          </p:spPr>
        </p:pic>
        <p:pic>
          <p:nvPicPr>
            <p:cNvPr id="110" name="Image 10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303" y="5519737"/>
              <a:ext cx="1117856" cy="795337"/>
            </a:xfrm>
            <a:prstGeom prst="rect">
              <a:avLst/>
            </a:prstGeom>
          </p:spPr>
        </p:pic>
      </p:grpSp>
      <p:grpSp>
        <p:nvGrpSpPr>
          <p:cNvPr id="12" name="Groupe 11"/>
          <p:cNvGrpSpPr/>
          <p:nvPr/>
        </p:nvGrpSpPr>
        <p:grpSpPr>
          <a:xfrm>
            <a:off x="6094619" y="280972"/>
            <a:ext cx="2757487" cy="5972176"/>
            <a:chOff x="6094619" y="280972"/>
            <a:chExt cx="2757487" cy="5972176"/>
          </a:xfrm>
        </p:grpSpPr>
        <p:grpSp>
          <p:nvGrpSpPr>
            <p:cNvPr id="84" name="Groupe 83"/>
            <p:cNvGrpSpPr/>
            <p:nvPr/>
          </p:nvGrpSpPr>
          <p:grpSpPr>
            <a:xfrm>
              <a:off x="6094619" y="280972"/>
              <a:ext cx="2757487" cy="5972176"/>
              <a:chOff x="228592" y="285748"/>
              <a:chExt cx="2757487" cy="5972176"/>
            </a:xfrm>
          </p:grpSpPr>
          <p:sp>
            <p:nvSpPr>
              <p:cNvPr id="85" name="Carré corné 84"/>
              <p:cNvSpPr/>
              <p:nvPr/>
            </p:nvSpPr>
            <p:spPr>
              <a:xfrm>
                <a:off x="228592" y="285749"/>
                <a:ext cx="2757487" cy="5972175"/>
              </a:xfrm>
              <a:prstGeom prst="foldedCorner">
                <a:avLst>
                  <a:gd name="adj" fmla="val 23403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228592" y="285748"/>
                <a:ext cx="181451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 Light" panose="020E0502030303020204" pitchFamily="34" charset="0"/>
                    <a:ea typeface="+mn-ea"/>
                    <a:cs typeface="+mn-cs"/>
                  </a:rPr>
                  <a:t>LA MARCHANDE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 Light" panose="020E0502030303020204" pitchFamily="34" charset="0"/>
                    <a:ea typeface="+mn-ea"/>
                    <a:cs typeface="+mn-cs"/>
                  </a:rPr>
                  <a:t>DE CRAYONS</a:t>
                </a:r>
              </a:p>
            </p:txBody>
          </p:sp>
          <p:grpSp>
            <p:nvGrpSpPr>
              <p:cNvPr id="87" name="Groupe 86"/>
              <p:cNvGrpSpPr/>
              <p:nvPr/>
            </p:nvGrpSpPr>
            <p:grpSpPr>
              <a:xfrm>
                <a:off x="1999958" y="328605"/>
                <a:ext cx="887556" cy="688174"/>
                <a:chOff x="1999958" y="328605"/>
                <a:chExt cx="887556" cy="688174"/>
              </a:xfrm>
            </p:grpSpPr>
            <p:sp>
              <p:nvSpPr>
                <p:cNvPr id="105" name="Étoile à 6 branches 104"/>
                <p:cNvSpPr/>
                <p:nvPr/>
              </p:nvSpPr>
              <p:spPr>
                <a:xfrm>
                  <a:off x="1999958" y="328605"/>
                  <a:ext cx="428900" cy="392923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Étoile à 6 branches 105"/>
                <p:cNvSpPr/>
                <p:nvPr/>
              </p:nvSpPr>
              <p:spPr>
                <a:xfrm>
                  <a:off x="2459508" y="333383"/>
                  <a:ext cx="428006" cy="452419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Étoile à 6 branches 106"/>
                <p:cNvSpPr/>
                <p:nvPr/>
              </p:nvSpPr>
              <p:spPr>
                <a:xfrm>
                  <a:off x="2269286" y="631013"/>
                  <a:ext cx="357184" cy="385766"/>
                </a:xfrm>
                <a:prstGeom prst="star6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9" name="Groupe 88"/>
              <p:cNvGrpSpPr/>
              <p:nvPr/>
            </p:nvGrpSpPr>
            <p:grpSpPr>
              <a:xfrm>
                <a:off x="385755" y="1313056"/>
                <a:ext cx="2511742" cy="4054302"/>
                <a:chOff x="385755" y="1313056"/>
                <a:chExt cx="2511742" cy="4054302"/>
              </a:xfrm>
            </p:grpSpPr>
            <p:sp>
              <p:nvSpPr>
                <p:cNvPr id="90" name="Rectangle 89"/>
                <p:cNvSpPr/>
                <p:nvPr/>
              </p:nvSpPr>
              <p:spPr>
                <a:xfrm rot="5400000">
                  <a:off x="157" y="1698655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1" name="Rectangle 90"/>
                <p:cNvSpPr/>
                <p:nvPr/>
              </p:nvSpPr>
              <p:spPr>
                <a:xfrm rot="5400000">
                  <a:off x="1343378" y="1698654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2" name="Rectangle 91"/>
                <p:cNvSpPr/>
                <p:nvPr/>
              </p:nvSpPr>
              <p:spPr>
                <a:xfrm rot="5400000">
                  <a:off x="157" y="3813239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 rot="5400000">
                  <a:off x="1343378" y="3813238"/>
                  <a:ext cx="1939717" cy="116852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</a:t>
                  </a:r>
                </a:p>
              </p:txBody>
            </p:sp>
          </p:grpSp>
        </p:grpSp>
        <p:grpSp>
          <p:nvGrpSpPr>
            <p:cNvPr id="111" name="Groupe 110"/>
            <p:cNvGrpSpPr/>
            <p:nvPr/>
          </p:nvGrpSpPr>
          <p:grpSpPr>
            <a:xfrm>
              <a:off x="6160119" y="5448299"/>
              <a:ext cx="2041781" cy="795338"/>
              <a:chOff x="714378" y="5519737"/>
              <a:chExt cx="2041781" cy="795338"/>
            </a:xfrm>
          </p:grpSpPr>
          <p:pic>
            <p:nvPicPr>
              <p:cNvPr id="112" name="Image 1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13" name="Image 1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</p:grpSp>
      <p:grpSp>
        <p:nvGrpSpPr>
          <p:cNvPr id="13" name="Groupe 12"/>
          <p:cNvGrpSpPr/>
          <p:nvPr/>
        </p:nvGrpSpPr>
        <p:grpSpPr>
          <a:xfrm>
            <a:off x="9056359" y="233344"/>
            <a:ext cx="2757487" cy="5972175"/>
            <a:chOff x="9056359" y="233344"/>
            <a:chExt cx="2757487" cy="5972175"/>
          </a:xfrm>
        </p:grpSpPr>
        <p:sp>
          <p:nvSpPr>
            <p:cNvPr id="122" name="Carré corné 121"/>
            <p:cNvSpPr/>
            <p:nvPr/>
          </p:nvSpPr>
          <p:spPr>
            <a:xfrm>
              <a:off x="9056359" y="233344"/>
              <a:ext cx="2757487" cy="5972175"/>
            </a:xfrm>
            <a:prstGeom prst="foldedCorner">
              <a:avLst>
                <a:gd name="adj" fmla="val 2340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9056359" y="304780"/>
              <a:ext cx="1814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LA MARCHANDE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ndara Light" panose="020E0502030303020204" pitchFamily="34" charset="0"/>
                  <a:ea typeface="+mn-ea"/>
                  <a:cs typeface="+mn-cs"/>
                </a:rPr>
                <a:t>DE CRAYONS</a:t>
              </a:r>
            </a:p>
          </p:txBody>
        </p:sp>
        <p:sp>
          <p:nvSpPr>
            <p:cNvPr id="130" name="Étoile à 6 branches 129"/>
            <p:cNvSpPr/>
            <p:nvPr/>
          </p:nvSpPr>
          <p:spPr>
            <a:xfrm>
              <a:off x="10827725" y="347637"/>
              <a:ext cx="428900" cy="392923"/>
            </a:xfrm>
            <a:prstGeom prst="star6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Étoile à 6 branches 130"/>
            <p:cNvSpPr/>
            <p:nvPr/>
          </p:nvSpPr>
          <p:spPr>
            <a:xfrm>
              <a:off x="11287275" y="352415"/>
              <a:ext cx="428006" cy="452419"/>
            </a:xfrm>
            <a:prstGeom prst="star6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Étoile à 6 branches 131"/>
            <p:cNvSpPr/>
            <p:nvPr/>
          </p:nvSpPr>
          <p:spPr>
            <a:xfrm>
              <a:off x="11102366" y="650045"/>
              <a:ext cx="357184" cy="385766"/>
            </a:xfrm>
            <a:prstGeom prst="star6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5" name="Groupe 124"/>
            <p:cNvGrpSpPr/>
            <p:nvPr/>
          </p:nvGrpSpPr>
          <p:grpSpPr>
            <a:xfrm>
              <a:off x="9218835" y="1332088"/>
              <a:ext cx="2511742" cy="4054302"/>
              <a:chOff x="385755" y="1313056"/>
              <a:chExt cx="2511742" cy="4054302"/>
            </a:xfrm>
          </p:grpSpPr>
          <p:sp>
            <p:nvSpPr>
              <p:cNvPr id="126" name="Rectangle 125"/>
              <p:cNvSpPr/>
              <p:nvPr/>
            </p:nvSpPr>
            <p:spPr>
              <a:xfrm rot="5400000">
                <a:off x="157" y="1698655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7" name="Rectangle 126"/>
              <p:cNvSpPr/>
              <p:nvPr/>
            </p:nvSpPr>
            <p:spPr>
              <a:xfrm rot="5400000">
                <a:off x="1343378" y="1698654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8" name="Rectangle 127"/>
              <p:cNvSpPr/>
              <p:nvPr/>
            </p:nvSpPr>
            <p:spPr>
              <a:xfrm rot="5400000">
                <a:off x="157" y="3813239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29" name="Rectangle 128"/>
              <p:cNvSpPr/>
              <p:nvPr/>
            </p:nvSpPr>
            <p:spPr>
              <a:xfrm rot="5400000">
                <a:off x="1343378" y="3813238"/>
                <a:ext cx="1939717" cy="116852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  <p:grpSp>
          <p:nvGrpSpPr>
            <p:cNvPr id="119" name="Groupe 118"/>
            <p:cNvGrpSpPr/>
            <p:nvPr/>
          </p:nvGrpSpPr>
          <p:grpSpPr>
            <a:xfrm>
              <a:off x="9127172" y="5400670"/>
              <a:ext cx="2041781" cy="795338"/>
              <a:chOff x="714378" y="5519737"/>
              <a:chExt cx="2041781" cy="795338"/>
            </a:xfrm>
          </p:grpSpPr>
          <p:pic>
            <p:nvPicPr>
              <p:cNvPr id="120" name="Image 11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378" y="5519738"/>
                <a:ext cx="1117856" cy="795337"/>
              </a:xfrm>
              <a:prstGeom prst="rect">
                <a:avLst/>
              </a:prstGeom>
            </p:spPr>
          </p:pic>
          <p:pic>
            <p:nvPicPr>
              <p:cNvPr id="121" name="Image 1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38303" y="5519737"/>
                <a:ext cx="1117856" cy="795337"/>
              </a:xfrm>
              <a:prstGeom prst="rect">
                <a:avLst/>
              </a:prstGeom>
            </p:spPr>
          </p:pic>
        </p:grp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11" y="1539968"/>
            <a:ext cx="1177602" cy="1523956"/>
          </a:xfrm>
          <a:prstGeom prst="rect">
            <a:avLst/>
          </a:prstGeom>
        </p:spPr>
      </p:pic>
      <p:pic>
        <p:nvPicPr>
          <p:cNvPr id="64" name="Image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392514" y="1735985"/>
            <a:ext cx="1800584" cy="1247280"/>
          </a:xfrm>
          <a:prstGeom prst="rect">
            <a:avLst/>
          </a:prstGeom>
        </p:spPr>
      </p:pic>
      <p:pic>
        <p:nvPicPr>
          <p:cNvPr id="65" name="Image 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2331" y="4073275"/>
            <a:ext cx="1244662" cy="1041959"/>
          </a:xfrm>
          <a:prstGeom prst="rect">
            <a:avLst/>
          </a:prstGeom>
        </p:spPr>
      </p:pic>
      <p:pic>
        <p:nvPicPr>
          <p:cNvPr id="66" name="Image 6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10422">
            <a:off x="1383410" y="4060590"/>
            <a:ext cx="1835663" cy="637597"/>
          </a:xfrm>
          <a:prstGeom prst="rect">
            <a:avLst/>
          </a:prstGeom>
        </p:spPr>
      </p:pic>
      <p:sp>
        <p:nvSpPr>
          <p:cNvPr id="67" name="ZoneTexte 66"/>
          <p:cNvSpPr txBox="1"/>
          <p:nvPr/>
        </p:nvSpPr>
        <p:spPr>
          <a:xfrm>
            <a:off x="538275" y="3446672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1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2422185" y="4214258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69" name="images1"/>
          <p:cNvPicPr/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 rot="5400000">
            <a:off x="3050516" y="1821516"/>
            <a:ext cx="1617845" cy="1060908"/>
          </a:xfrm>
          <a:prstGeom prst="rect">
            <a:avLst/>
          </a:prstGeom>
        </p:spPr>
      </p:pic>
      <p:sp>
        <p:nvSpPr>
          <p:cNvPr id="88" name="ZoneTexte 87"/>
          <p:cNvSpPr txBox="1"/>
          <p:nvPr/>
        </p:nvSpPr>
        <p:spPr>
          <a:xfrm>
            <a:off x="3317540" y="1423419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94" name="Image 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08970" y="1916767"/>
            <a:ext cx="1448243" cy="997679"/>
          </a:xfrm>
          <a:prstGeom prst="rect">
            <a:avLst/>
          </a:prstGeom>
        </p:spPr>
      </p:pic>
      <p:sp>
        <p:nvSpPr>
          <p:cNvPr id="95" name="ZoneTexte 94"/>
          <p:cNvSpPr txBox="1"/>
          <p:nvPr/>
        </p:nvSpPr>
        <p:spPr>
          <a:xfrm>
            <a:off x="5127302" y="2133037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3</a:t>
            </a:r>
          </a:p>
        </p:txBody>
      </p:sp>
      <p:pic>
        <p:nvPicPr>
          <p:cNvPr id="96" name="Image 9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70776" y="2071679"/>
            <a:ext cx="1739578" cy="382181"/>
          </a:xfrm>
          <a:prstGeom prst="rect">
            <a:avLst/>
          </a:prstGeom>
        </p:spPr>
      </p:pic>
      <p:pic>
        <p:nvPicPr>
          <p:cNvPr id="97" name="Image 9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81150" y="4218483"/>
            <a:ext cx="1121589" cy="979974"/>
          </a:xfrm>
          <a:prstGeom prst="rect">
            <a:avLst/>
          </a:prstGeom>
        </p:spPr>
      </p:pic>
      <p:sp>
        <p:nvSpPr>
          <p:cNvPr id="98" name="ZoneTexte 97"/>
          <p:cNvSpPr txBox="1"/>
          <p:nvPr/>
        </p:nvSpPr>
        <p:spPr>
          <a:xfrm>
            <a:off x="5279702" y="3414161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4</a:t>
            </a:r>
            <a:endParaRPr lang="fr-FR" sz="4000" b="1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6107553" y="4007212"/>
            <a:ext cx="1497019" cy="1022716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3111431" y="3793411"/>
            <a:ext cx="1450701" cy="1038480"/>
          </a:xfrm>
          <a:prstGeom prst="rect">
            <a:avLst/>
          </a:prstGeom>
        </p:spPr>
      </p:pic>
      <p:sp>
        <p:nvSpPr>
          <p:cNvPr id="100" name="ZoneTexte 99"/>
          <p:cNvSpPr txBox="1"/>
          <p:nvPr/>
        </p:nvSpPr>
        <p:spPr>
          <a:xfrm>
            <a:off x="8299126" y="1575819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7284830" y="4008919"/>
            <a:ext cx="1672312" cy="74302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35046" y="1575819"/>
            <a:ext cx="1023625" cy="1460677"/>
          </a:xfrm>
          <a:prstGeom prst="rect">
            <a:avLst/>
          </a:prstGeom>
        </p:spPr>
      </p:pic>
      <p:pic>
        <p:nvPicPr>
          <p:cNvPr id="102" name="images7"/>
          <p:cNvPicPr/>
          <p:nvPr/>
        </p:nvPicPr>
        <p:blipFill>
          <a:blip r:embed="rId15">
            <a:lum/>
            <a:alphaModFix/>
          </a:blip>
          <a:srcRect/>
          <a:stretch>
            <a:fillRect/>
          </a:stretch>
        </p:blipFill>
        <p:spPr>
          <a:xfrm rot="5400000">
            <a:off x="9067219" y="3943609"/>
            <a:ext cx="1792043" cy="993375"/>
          </a:xfrm>
          <a:prstGeom prst="rect">
            <a:avLst/>
          </a:prstGeom>
        </p:spPr>
      </p:pic>
      <p:sp>
        <p:nvSpPr>
          <p:cNvPr id="103" name="ZoneTexte 102"/>
          <p:cNvSpPr txBox="1"/>
          <p:nvPr/>
        </p:nvSpPr>
        <p:spPr>
          <a:xfrm>
            <a:off x="9256386" y="3404632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</a:t>
            </a:r>
            <a:endParaRPr lang="fr-FR" sz="4000" b="1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6200000" flipV="1">
            <a:off x="10197915" y="2071904"/>
            <a:ext cx="1851937" cy="494087"/>
          </a:xfrm>
          <a:prstGeom prst="rect">
            <a:avLst/>
          </a:prstGeom>
        </p:spPr>
      </p:pic>
      <p:sp>
        <p:nvSpPr>
          <p:cNvPr id="104" name="ZoneTexte 103"/>
          <p:cNvSpPr txBox="1"/>
          <p:nvPr/>
        </p:nvSpPr>
        <p:spPr>
          <a:xfrm>
            <a:off x="8265782" y="4242827"/>
            <a:ext cx="431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4</a:t>
            </a:r>
          </a:p>
        </p:txBody>
      </p:sp>
      <p:pic>
        <p:nvPicPr>
          <p:cNvPr id="114" name="Image 1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6200000" flipV="1">
            <a:off x="10293999" y="4192805"/>
            <a:ext cx="1704633" cy="493626"/>
          </a:xfrm>
          <a:prstGeom prst="rect">
            <a:avLst/>
          </a:prstGeom>
        </p:spPr>
      </p:pic>
      <p:pic>
        <p:nvPicPr>
          <p:cNvPr id="115" name="Image 1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6107554" y="4007212"/>
            <a:ext cx="1497019" cy="1022716"/>
          </a:xfrm>
          <a:prstGeom prst="rect">
            <a:avLst/>
          </a:prstGeom>
        </p:spPr>
      </p:pic>
      <p:pic>
        <p:nvPicPr>
          <p:cNvPr id="116" name="Image 1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3111432" y="3793411"/>
            <a:ext cx="1450701" cy="103848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5400000">
            <a:off x="6166178" y="1812739"/>
            <a:ext cx="1398204" cy="9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53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16" y="1737403"/>
            <a:ext cx="1773461" cy="122171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85" y="1760324"/>
            <a:ext cx="1915038" cy="665167"/>
          </a:xfrm>
          <a:prstGeom prst="rect">
            <a:avLst/>
          </a:prstGeom>
        </p:spPr>
      </p:pic>
      <p:pic>
        <p:nvPicPr>
          <p:cNvPr id="5" name="images1"/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438930" y="254679"/>
            <a:ext cx="1946907" cy="129337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610" y="1680666"/>
            <a:ext cx="1420901" cy="127845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702" y="2551171"/>
            <a:ext cx="1961203" cy="43087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390" y="254679"/>
            <a:ext cx="1452994" cy="121636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25" y="284634"/>
            <a:ext cx="1532233" cy="118640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541" y="296971"/>
            <a:ext cx="1504949" cy="112871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19" y="296971"/>
            <a:ext cx="1374127" cy="120062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85" y="4682023"/>
            <a:ext cx="2022346" cy="36205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28" y="1646795"/>
            <a:ext cx="1566574" cy="126677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963" y="3335155"/>
            <a:ext cx="1959319" cy="99375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136" y="1769622"/>
            <a:ext cx="1543039" cy="115727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5577" y="3198621"/>
            <a:ext cx="1828800" cy="1266825"/>
          </a:xfrm>
          <a:prstGeom prst="rect">
            <a:avLst/>
          </a:prstGeom>
        </p:spPr>
      </p:pic>
      <p:pic>
        <p:nvPicPr>
          <p:cNvPr id="18" name="images2"/>
          <p:cNvPicPr/>
          <p:nvPr/>
        </p:nvPicPr>
        <p:blipFill>
          <a:blip r:embed="rId16">
            <a:lum/>
            <a:alphaModFix/>
          </a:blip>
          <a:srcRect/>
          <a:stretch>
            <a:fillRect/>
          </a:stretch>
        </p:blipFill>
        <p:spPr>
          <a:xfrm>
            <a:off x="2730766" y="5214256"/>
            <a:ext cx="1473712" cy="1222374"/>
          </a:xfrm>
          <a:prstGeom prst="rect">
            <a:avLst/>
          </a:prstGeom>
        </p:spPr>
      </p:pic>
      <p:pic>
        <p:nvPicPr>
          <p:cNvPr id="19" name="images7"/>
          <p:cNvPicPr/>
          <p:nvPr/>
        </p:nvPicPr>
        <p:blipFill>
          <a:blip r:embed="rId17">
            <a:lum/>
            <a:alphaModFix/>
          </a:blip>
          <a:srcRect/>
          <a:stretch>
            <a:fillRect/>
          </a:stretch>
        </p:blipFill>
        <p:spPr>
          <a:xfrm>
            <a:off x="376401" y="4682023"/>
            <a:ext cx="1917632" cy="1176062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526" y="3274500"/>
            <a:ext cx="1585735" cy="124301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16" y="3257116"/>
            <a:ext cx="1851025" cy="1189945"/>
          </a:xfrm>
          <a:prstGeom prst="rect">
            <a:avLst/>
          </a:prstGeom>
        </p:spPr>
      </p:pic>
      <p:pic>
        <p:nvPicPr>
          <p:cNvPr id="22" name="images3"/>
          <p:cNvPicPr/>
          <p:nvPr/>
        </p:nvPicPr>
        <p:blipFill>
          <a:blip r:embed="rId20">
            <a:lum/>
            <a:alphaModFix/>
          </a:blip>
          <a:srcRect/>
          <a:stretch>
            <a:fillRect/>
          </a:stretch>
        </p:blipFill>
        <p:spPr>
          <a:xfrm>
            <a:off x="9449203" y="3257116"/>
            <a:ext cx="1971040" cy="93027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16200000">
            <a:off x="10197571" y="4640919"/>
            <a:ext cx="1497019" cy="102271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16200000">
            <a:off x="8890479" y="4613495"/>
            <a:ext cx="1450701" cy="103848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45534" y="4682023"/>
            <a:ext cx="1177602" cy="1523956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16200000">
            <a:off x="8241174" y="2532492"/>
            <a:ext cx="1672312" cy="743022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6400" y="286974"/>
            <a:ext cx="1900253" cy="125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900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180</Words>
  <Application>Microsoft Office PowerPoint</Application>
  <PresentationFormat>Grand écran</PresentationFormat>
  <Paragraphs>116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Candara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ACADEMIE DE VERSAILLES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Patricia Gerot</dc:creator>
  <cp:lastModifiedBy>Patricia Gerot</cp:lastModifiedBy>
  <cp:revision>41</cp:revision>
  <dcterms:created xsi:type="dcterms:W3CDTF">2020-12-29T15:41:36Z</dcterms:created>
  <dcterms:modified xsi:type="dcterms:W3CDTF">2020-12-29T18:21:34Z</dcterms:modified>
</cp:coreProperties>
</file>