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3295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787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023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94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49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090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04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77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31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619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15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DA8B2-D187-47DE-8291-AB8DC4C72917}" type="datetimeFigureOut">
              <a:rPr lang="fr-FR" smtClean="0"/>
              <a:t>05/04/2021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018D5-68F3-42D6-912B-D41A4819CA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872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71F1E80-5D87-41B3-A885-8A7E933D0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75129" y="1323363"/>
            <a:ext cx="535782" cy="3429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B8BD834-7079-45A9-B942-BA73BDA81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79008" y="1323363"/>
            <a:ext cx="535782" cy="3429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42C3758-93AF-4D36-8538-8BB5B41B4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82887" y="1323363"/>
            <a:ext cx="535782" cy="34290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898AD58-204B-4AE4-8233-7AD3909A50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810" y="2470906"/>
            <a:ext cx="541628" cy="55961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6637794-AAD6-40E0-B07D-4F782CBCC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89" y="2958865"/>
            <a:ext cx="541628" cy="559616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E50C4CBC-E441-4BA0-B958-5742F975E0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827" y="3757218"/>
            <a:ext cx="541628" cy="55961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D2D3261-E995-4B75-84A2-2B0F2FFE4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517" y="4192747"/>
            <a:ext cx="541628" cy="55961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3159048F-2789-43A7-A796-E2FD922426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175" y="1131464"/>
            <a:ext cx="541628" cy="55961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7670FD37-F0D5-4DCC-A1AC-B67BBB592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913" y="1819361"/>
            <a:ext cx="541628" cy="559616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BFAF5B1E-786B-46C9-93E4-99EBE94D1F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361" y="4889557"/>
            <a:ext cx="541628" cy="55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2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EF8BC7B-D72A-4F94-B5BD-32F7FCB02C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4C33E4C3-3DE0-4030-A427-DE1650F96A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151" y="2317283"/>
            <a:ext cx="541628" cy="559616"/>
          </a:xfrm>
          <a:prstGeom prst="rect">
            <a:avLst/>
          </a:prstGeom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0DF9C34-777D-4FF6-8075-20B5CF946694}"/>
              </a:ext>
            </a:extLst>
          </p:cNvPr>
          <p:cNvSpPr/>
          <p:nvPr/>
        </p:nvSpPr>
        <p:spPr>
          <a:xfrm>
            <a:off x="3816991" y="1434517"/>
            <a:ext cx="4840448" cy="452166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3900" dirty="0">
                <a:solidFill>
                  <a:schemeClr val="tx1"/>
                </a:solidFill>
                <a:latin typeface="Script cole" panose="00000400000000000000" pitchFamily="2" charset="0"/>
              </a:rPr>
              <a:t>46</a:t>
            </a:r>
          </a:p>
        </p:txBody>
      </p:sp>
    </p:spTree>
    <p:extLst>
      <p:ext uri="{BB962C8B-B14F-4D97-AF65-F5344CB8AC3E}">
        <p14:creationId xmlns:p14="http://schemas.microsoft.com/office/powerpoint/2010/main" val="3474764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EF8BC7B-D72A-4F94-B5BD-32F7FCB02C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4C33E4C3-3DE0-4030-A427-DE1650F96A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151" y="2317283"/>
            <a:ext cx="541628" cy="559616"/>
          </a:xfrm>
          <a:prstGeom prst="rect">
            <a:avLst/>
          </a:prstGeom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0DF9C34-777D-4FF6-8075-20B5CF946694}"/>
              </a:ext>
            </a:extLst>
          </p:cNvPr>
          <p:cNvSpPr/>
          <p:nvPr/>
        </p:nvSpPr>
        <p:spPr>
          <a:xfrm>
            <a:off x="3816991" y="1434517"/>
            <a:ext cx="4840448" cy="452166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3900" dirty="0">
                <a:solidFill>
                  <a:schemeClr val="tx1"/>
                </a:solidFill>
                <a:latin typeface="Script cole" panose="00000400000000000000" pitchFamily="2" charset="0"/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423864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EF8BC7B-D72A-4F94-B5BD-32F7FCB02C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4C33E4C3-3DE0-4030-A427-DE1650F96A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151" y="2317283"/>
            <a:ext cx="541628" cy="559616"/>
          </a:xfrm>
          <a:prstGeom prst="rect">
            <a:avLst/>
          </a:prstGeom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0DF9C34-777D-4FF6-8075-20B5CF946694}"/>
              </a:ext>
            </a:extLst>
          </p:cNvPr>
          <p:cNvSpPr/>
          <p:nvPr/>
        </p:nvSpPr>
        <p:spPr>
          <a:xfrm>
            <a:off x="3816991" y="1434517"/>
            <a:ext cx="4840448" cy="452166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3900" dirty="0">
                <a:solidFill>
                  <a:schemeClr val="tx1"/>
                </a:solidFill>
                <a:latin typeface="Script cole" panose="00000400000000000000" pitchFamily="2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2861079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EF8BC7B-D72A-4F94-B5BD-32F7FCB02C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4C33E4C3-3DE0-4030-A427-DE1650F96A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151" y="2317283"/>
            <a:ext cx="541628" cy="559616"/>
          </a:xfrm>
          <a:prstGeom prst="rect">
            <a:avLst/>
          </a:prstGeom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0DF9C34-777D-4FF6-8075-20B5CF946694}"/>
              </a:ext>
            </a:extLst>
          </p:cNvPr>
          <p:cNvSpPr/>
          <p:nvPr/>
        </p:nvSpPr>
        <p:spPr>
          <a:xfrm>
            <a:off x="3816991" y="1434517"/>
            <a:ext cx="4840448" cy="452166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3900" dirty="0">
                <a:solidFill>
                  <a:schemeClr val="tx1"/>
                </a:solidFill>
                <a:latin typeface="Script cole" panose="00000400000000000000" pitchFamily="2" charset="0"/>
              </a:rPr>
              <a:t>62</a:t>
            </a:r>
          </a:p>
        </p:txBody>
      </p:sp>
    </p:spTree>
    <p:extLst>
      <p:ext uri="{BB962C8B-B14F-4D97-AF65-F5344CB8AC3E}">
        <p14:creationId xmlns:p14="http://schemas.microsoft.com/office/powerpoint/2010/main" val="2252287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EF8BC7B-D72A-4F94-B5BD-32F7FCB02C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4C33E4C3-3DE0-4030-A427-DE1650F96A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151" y="2317283"/>
            <a:ext cx="541628" cy="559616"/>
          </a:xfrm>
          <a:prstGeom prst="rect">
            <a:avLst/>
          </a:prstGeom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0DF9C34-777D-4FF6-8075-20B5CF946694}"/>
              </a:ext>
            </a:extLst>
          </p:cNvPr>
          <p:cNvSpPr/>
          <p:nvPr/>
        </p:nvSpPr>
        <p:spPr>
          <a:xfrm>
            <a:off x="3816991" y="1434517"/>
            <a:ext cx="4840448" cy="452166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3900" dirty="0">
                <a:solidFill>
                  <a:schemeClr val="tx1"/>
                </a:solidFill>
                <a:latin typeface="Script cole" panose="00000400000000000000" pitchFamily="2" charset="0"/>
              </a:rPr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1801127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EF8BC7B-D72A-4F94-B5BD-32F7FCB02C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4C33E4C3-3DE0-4030-A427-DE1650F96A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151" y="2317283"/>
            <a:ext cx="541628" cy="559616"/>
          </a:xfrm>
          <a:prstGeom prst="rect">
            <a:avLst/>
          </a:prstGeom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0DF9C34-777D-4FF6-8075-20B5CF946694}"/>
              </a:ext>
            </a:extLst>
          </p:cNvPr>
          <p:cNvSpPr/>
          <p:nvPr/>
        </p:nvSpPr>
        <p:spPr>
          <a:xfrm>
            <a:off x="3816991" y="1434517"/>
            <a:ext cx="4840448" cy="452166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3900">
                <a:solidFill>
                  <a:schemeClr val="tx1"/>
                </a:solidFill>
                <a:latin typeface="Script cole" panose="00000400000000000000" pitchFamily="2" charset="0"/>
              </a:rPr>
              <a:t>33</a:t>
            </a:r>
            <a:endParaRPr lang="fr-FR" sz="23900" dirty="0">
              <a:solidFill>
                <a:schemeClr val="tx1"/>
              </a:solidFill>
              <a:latin typeface="Script col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132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71F1E80-5D87-41B3-A885-8A7E933D0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75129" y="1323363"/>
            <a:ext cx="535782" cy="3429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B8BD834-7079-45A9-B942-BA73BDA81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79008" y="1323363"/>
            <a:ext cx="535782" cy="3429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42C3758-93AF-4D36-8538-8BB5B41B4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82887" y="1323363"/>
            <a:ext cx="535782" cy="3429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E50C4CBC-E441-4BA0-B958-5742F975E0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827" y="3757218"/>
            <a:ext cx="541628" cy="55961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D2D3261-E995-4B75-84A2-2B0F2FFE4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517" y="4192747"/>
            <a:ext cx="541628" cy="55961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3159048F-2789-43A7-A796-E2FD922426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175" y="1131464"/>
            <a:ext cx="541628" cy="55961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7670FD37-F0D5-4DCC-A1AC-B67BBB592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913" y="1819361"/>
            <a:ext cx="541628" cy="559616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BFAF5B1E-786B-46C9-93E4-99EBE94D1F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361" y="4889557"/>
            <a:ext cx="541628" cy="55961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C93754A-140C-4765-9642-6684589DF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40207" y="1291903"/>
            <a:ext cx="535782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034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71F1E80-5D87-41B3-A885-8A7E933D0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75129" y="1323363"/>
            <a:ext cx="535782" cy="3429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B8BD834-7079-45A9-B942-BA73BDA81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79008" y="1323363"/>
            <a:ext cx="535782" cy="3429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42C3758-93AF-4D36-8538-8BB5B41B4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82887" y="1323363"/>
            <a:ext cx="535782" cy="3429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E50C4CBC-E441-4BA0-B958-5742F975E0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827" y="3757218"/>
            <a:ext cx="541628" cy="55961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D2D3261-E995-4B75-84A2-2B0F2FFE4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43" y="2726595"/>
            <a:ext cx="541628" cy="55961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3159048F-2789-43A7-A796-E2FD922426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175" y="1131464"/>
            <a:ext cx="541628" cy="55961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7670FD37-F0D5-4DCC-A1AC-B67BBB592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913" y="1819361"/>
            <a:ext cx="541628" cy="559616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BFAF5B1E-786B-46C9-93E4-99EBE94D1F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361" y="4889557"/>
            <a:ext cx="541628" cy="55961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C93754A-140C-4765-9642-6684589DF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40207" y="1291903"/>
            <a:ext cx="535782" cy="34290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90A21B85-47BD-41B2-8B26-49B536F2A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77780" y="1355869"/>
            <a:ext cx="535782" cy="3429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B93A7864-8755-4063-8A61-8F472AA671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436" y="5261818"/>
            <a:ext cx="541628" cy="559616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F12E6CB2-10D2-49AF-985A-65DA7AA5A4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948" y="1562972"/>
            <a:ext cx="541628" cy="559616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F6D65E00-A644-45D4-8EB8-8892505A68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690" y="4037026"/>
            <a:ext cx="541628" cy="55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507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71F1E80-5D87-41B3-A885-8A7E933D0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75129" y="1323363"/>
            <a:ext cx="535782" cy="3429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B8BD834-7079-45A9-B942-BA73BDA81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79008" y="1323363"/>
            <a:ext cx="535782" cy="3429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42C3758-93AF-4D36-8538-8BB5B41B4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82887" y="1323363"/>
            <a:ext cx="535782" cy="342900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D2D3261-E995-4B75-84A2-2B0F2FFE4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43" y="2726595"/>
            <a:ext cx="541628" cy="55961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3159048F-2789-43A7-A796-E2FD922426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175" y="1131464"/>
            <a:ext cx="541628" cy="55961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7670FD37-F0D5-4DCC-A1AC-B67BBB592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913" y="1819361"/>
            <a:ext cx="541628" cy="559616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BFAF5B1E-786B-46C9-93E4-99EBE94D1F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361" y="4889557"/>
            <a:ext cx="541628" cy="55961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C93754A-140C-4765-9642-6684589DF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40207" y="1291903"/>
            <a:ext cx="535782" cy="34290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90A21B85-47BD-41B2-8B26-49B536F2A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77780" y="1355869"/>
            <a:ext cx="535782" cy="342900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F12E6CB2-10D2-49AF-985A-65DA7AA5A4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948" y="1562972"/>
            <a:ext cx="541628" cy="559616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F6D65E00-A644-45D4-8EB8-8892505A68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690" y="4037026"/>
            <a:ext cx="541628" cy="559616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7C74C25-8401-449D-AD34-180E31DCD4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74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71F1E80-5D87-41B3-A885-8A7E933D0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75129" y="1323363"/>
            <a:ext cx="535782" cy="3429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B8BD834-7079-45A9-B942-BA73BDA81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79008" y="1323363"/>
            <a:ext cx="535782" cy="3429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42C3758-93AF-4D36-8538-8BB5B41B4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82887" y="1323363"/>
            <a:ext cx="535782" cy="34290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3159048F-2789-43A7-A796-E2FD922426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175" y="1131464"/>
            <a:ext cx="541628" cy="55961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7670FD37-F0D5-4DCC-A1AC-B67BBB592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913" y="1819361"/>
            <a:ext cx="541628" cy="55961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C93754A-140C-4765-9642-6684589DF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40207" y="1291903"/>
            <a:ext cx="535782" cy="34290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90A21B85-47BD-41B2-8B26-49B536F2A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77113" y="1355869"/>
            <a:ext cx="535782" cy="3429000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F6D65E00-A644-45D4-8EB8-8892505A68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690" y="4037026"/>
            <a:ext cx="541628" cy="559616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7C74C25-8401-449D-AD34-180E31DCD4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5C977964-C4C4-4F0F-AB3B-03CF1A1401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26843" y="1367229"/>
            <a:ext cx="535782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961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71F1E80-5D87-41B3-A885-8A7E933D0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75129" y="1323363"/>
            <a:ext cx="535782" cy="3429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B8BD834-7079-45A9-B942-BA73BDA81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79008" y="1323363"/>
            <a:ext cx="535782" cy="3429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42C3758-93AF-4D36-8538-8BB5B41B4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82887" y="1323363"/>
            <a:ext cx="535782" cy="34290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3159048F-2789-43A7-A796-E2FD922426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175" y="1131464"/>
            <a:ext cx="541628" cy="55961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7670FD37-F0D5-4DCC-A1AC-B67BBB592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913" y="1819361"/>
            <a:ext cx="541628" cy="55961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C93754A-140C-4765-9642-6684589DF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40207" y="1291903"/>
            <a:ext cx="535782" cy="34290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90A21B85-47BD-41B2-8B26-49B536F2A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77113" y="1355869"/>
            <a:ext cx="535782" cy="3429000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F6D65E00-A644-45D4-8EB8-8892505A68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690" y="4037026"/>
            <a:ext cx="541628" cy="559616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7C74C25-8401-449D-AD34-180E31DCD4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5C977964-C4C4-4F0F-AB3B-03CF1A1401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26843" y="1367229"/>
            <a:ext cx="535782" cy="342900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09F70D9-CED7-475B-98B2-D9134F138B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097" y="3006226"/>
            <a:ext cx="541628" cy="559616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8A38FE3E-7AC8-44F7-9EA0-1E432156D5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469" y="4321372"/>
            <a:ext cx="541628" cy="559616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BB688AF6-C911-4AAE-B0A4-C122E7A64D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1734" y="3229848"/>
            <a:ext cx="541628" cy="559616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582520B6-AAA3-4DF2-B5FB-49285B199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102" y="2099169"/>
            <a:ext cx="541628" cy="559616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A3C1ADEB-27C7-4057-AB64-6DCF95D971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106" y="2378977"/>
            <a:ext cx="541628" cy="559616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56066884-0FD6-4C36-BBA3-D00B5370ED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830" y="4656981"/>
            <a:ext cx="541628" cy="55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434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71F1E80-5D87-41B3-A885-8A7E933D0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35283" y="1345639"/>
            <a:ext cx="535782" cy="3429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B8BD834-7079-45A9-B942-BA73BDA81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79008" y="1323363"/>
            <a:ext cx="535782" cy="3429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42C3758-93AF-4D36-8538-8BB5B41B4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82887" y="1323363"/>
            <a:ext cx="535782" cy="34290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3159048F-2789-43A7-A796-E2FD922426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175" y="1131464"/>
            <a:ext cx="541628" cy="55961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7670FD37-F0D5-4DCC-A1AC-B67BBB592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913" y="1819361"/>
            <a:ext cx="541628" cy="55961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C93754A-140C-4765-9642-6684589DF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0824" y="1291726"/>
            <a:ext cx="535782" cy="34290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90A21B85-47BD-41B2-8B26-49B536F2A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77113" y="1355869"/>
            <a:ext cx="535782" cy="3429000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F6D65E00-A644-45D4-8EB8-8892505A68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690" y="4037026"/>
            <a:ext cx="541628" cy="559616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7C74C25-8401-449D-AD34-180E31DCD4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5C977964-C4C4-4F0F-AB3B-03CF1A1401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26843" y="1367229"/>
            <a:ext cx="535782" cy="342900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BB688AF6-C911-4AAE-B0A4-C122E7A64D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1734" y="3229848"/>
            <a:ext cx="541628" cy="559616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582520B6-AAA3-4DF2-B5FB-49285B199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102" y="2099169"/>
            <a:ext cx="541628" cy="559616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A3C1ADEB-27C7-4057-AB64-6DCF95D971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106" y="2378977"/>
            <a:ext cx="541628" cy="559616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56066884-0FD6-4C36-BBA3-D00B5370ED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830" y="4656981"/>
            <a:ext cx="541628" cy="559616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3D087075-89D4-4D5C-AD18-130FF8144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86472" y="1309025"/>
            <a:ext cx="535782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476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71F1E80-5D87-41B3-A885-8A7E933D0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35283" y="1345639"/>
            <a:ext cx="535782" cy="3429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B8BD834-7079-45A9-B942-BA73BDA81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79008" y="1323363"/>
            <a:ext cx="535782" cy="3429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42C3758-93AF-4D36-8538-8BB5B41B4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82887" y="1323363"/>
            <a:ext cx="535782" cy="34290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3159048F-2789-43A7-A796-E2FD922426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175" y="1131464"/>
            <a:ext cx="541628" cy="55961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7670FD37-F0D5-4DCC-A1AC-B67BBB592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913" y="1819361"/>
            <a:ext cx="541628" cy="55961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C93754A-140C-4765-9642-6684589DF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0824" y="1291726"/>
            <a:ext cx="535782" cy="3429000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F6D65E00-A644-45D4-8EB8-8892505A68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690" y="4037026"/>
            <a:ext cx="541628" cy="559616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7C74C25-8401-449D-AD34-180E31DCD4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5C977964-C4C4-4F0F-AB3B-03CF1A1401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37649" y="1345639"/>
            <a:ext cx="535782" cy="342900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BB688AF6-C911-4AAE-B0A4-C122E7A64D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1734" y="3229848"/>
            <a:ext cx="541628" cy="559616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582520B6-AAA3-4DF2-B5FB-49285B199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102" y="2099169"/>
            <a:ext cx="541628" cy="559616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A3C1ADEB-27C7-4057-AB64-6DCF95D971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106" y="2378977"/>
            <a:ext cx="541628" cy="559616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56066884-0FD6-4C36-BBA3-D00B5370ED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830" y="4656981"/>
            <a:ext cx="541628" cy="559616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3D087075-89D4-4D5C-AD18-130FF8144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86472" y="1309025"/>
            <a:ext cx="535782" cy="3429000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99B4E342-A9B1-44DA-A7BA-FEC7233259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791" y="3756693"/>
            <a:ext cx="541628" cy="559616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35F9E26-2F7D-4194-982F-C8D7782B4A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038" y="3639600"/>
            <a:ext cx="541628" cy="55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213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8EEBB8-2AA6-426A-AE1A-BC931D45FB81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6F615D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99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EF8BC7B-D72A-4F94-B5BD-32F7FCB02C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1094" y="1293824"/>
            <a:ext cx="535782" cy="3429000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4C33E4C3-3DE0-4030-A427-DE1650F96A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151" y="2317283"/>
            <a:ext cx="541628" cy="559616"/>
          </a:xfrm>
          <a:prstGeom prst="rect">
            <a:avLst/>
          </a:prstGeom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0DF9C34-777D-4FF6-8075-20B5CF946694}"/>
              </a:ext>
            </a:extLst>
          </p:cNvPr>
          <p:cNvSpPr/>
          <p:nvPr/>
        </p:nvSpPr>
        <p:spPr>
          <a:xfrm>
            <a:off x="3816991" y="1434517"/>
            <a:ext cx="4840448" cy="452166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3900" dirty="0">
                <a:solidFill>
                  <a:schemeClr val="tx1"/>
                </a:solidFill>
                <a:latin typeface="Script cole" panose="00000400000000000000" pitchFamily="2" charset="0"/>
              </a:rPr>
              <a:t>56</a:t>
            </a:r>
          </a:p>
        </p:txBody>
      </p:sp>
    </p:spTree>
    <p:extLst>
      <p:ext uri="{BB962C8B-B14F-4D97-AF65-F5344CB8AC3E}">
        <p14:creationId xmlns:p14="http://schemas.microsoft.com/office/powerpoint/2010/main" val="36295370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7</Words>
  <Application>Microsoft Office PowerPoint</Application>
  <PresentationFormat>Format A4 (210 x 297 mm)</PresentationFormat>
  <Paragraphs>7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Script cole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 El</dc:creator>
  <cp:lastModifiedBy>Rapha El</cp:lastModifiedBy>
  <cp:revision>1</cp:revision>
  <dcterms:created xsi:type="dcterms:W3CDTF">2021-04-05T10:20:56Z</dcterms:created>
  <dcterms:modified xsi:type="dcterms:W3CDTF">2021-04-05T10:26:21Z</dcterms:modified>
</cp:coreProperties>
</file>