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25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29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3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353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52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76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69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99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30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9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06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62E7-8C3D-4F3E-8E8F-7C50ACFD8BB8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7F998-6DB8-4C42-8B29-E410D1705C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31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5287" y="0"/>
            <a:ext cx="11847443" cy="6858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fr-FR" dirty="0" smtClean="0"/>
              <a:t>	</a:t>
            </a:r>
            <a:r>
              <a:rPr lang="fr-FR" sz="1800" dirty="0" smtClean="0"/>
              <a:t>Le soir, comme elle allait se mettre à table, elle entendit le bruit que faisait la Bête, et ne put s’empêcher de frémir.</a:t>
            </a:r>
          </a:p>
          <a:p>
            <a:pPr algn="just">
              <a:lnSpc>
                <a:spcPct val="100000"/>
              </a:lnSpc>
            </a:pPr>
            <a:r>
              <a:rPr lang="fr-FR" sz="1800" dirty="0" smtClean="0"/>
              <a:t>«  La Belle, </a:t>
            </a:r>
            <a:r>
              <a:rPr lang="fr-FR" sz="1800" u="sng" dirty="0" smtClean="0"/>
              <a:t>lui dit ce monstre</a:t>
            </a:r>
            <a:r>
              <a:rPr lang="fr-FR" sz="1800" dirty="0" smtClean="0"/>
              <a:t>, voulez-vous bien que je vous voie souper ? 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Vous être le maître, </a:t>
            </a:r>
            <a:r>
              <a:rPr lang="fr-FR" sz="1800" u="sng" dirty="0" smtClean="0"/>
              <a:t>répondit la Belle</a:t>
            </a:r>
            <a:r>
              <a:rPr lang="fr-FR" sz="1800" dirty="0" smtClean="0"/>
              <a:t>, en tremblant.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Non, </a:t>
            </a:r>
            <a:r>
              <a:rPr lang="fr-FR" sz="1800" u="sng" dirty="0" smtClean="0"/>
              <a:t>répondit la Bête </a:t>
            </a:r>
            <a:r>
              <a:rPr lang="fr-FR" sz="1800" dirty="0" smtClean="0"/>
              <a:t>; il n’y a ici de maîtresse que vous : vous n’avez qu’à me dire de m’en aller si je vous ennuie ; je sortirai tout de suite. Dites-moi : n’est-ce pas que vous me trouvez bien laid ? 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Cela est vrai, </a:t>
            </a:r>
            <a:r>
              <a:rPr lang="fr-FR" sz="1800" u="sng" dirty="0" smtClean="0"/>
              <a:t>dit la Belle</a:t>
            </a:r>
            <a:r>
              <a:rPr lang="fr-FR" sz="1800" dirty="0" smtClean="0"/>
              <a:t>, car je ne sais pas mentir ; mais je crois que vous êtes fort bon.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Vous avez raison, </a:t>
            </a:r>
            <a:r>
              <a:rPr lang="fr-FR" sz="1800" u="sng" dirty="0" smtClean="0"/>
              <a:t>dit le monstre </a:t>
            </a:r>
            <a:r>
              <a:rPr lang="fr-FR" sz="1800" dirty="0" smtClean="0"/>
              <a:t>; mais, outre que je suis laid, je n’ai point d’esprit : je sais que je ne suis qu’une bête.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On  n’est pas bête, </a:t>
            </a:r>
            <a:r>
              <a:rPr lang="fr-FR" sz="1800" u="sng" dirty="0" smtClean="0"/>
              <a:t>reprit la Belle</a:t>
            </a:r>
            <a:r>
              <a:rPr lang="fr-FR" sz="1800" dirty="0" smtClean="0"/>
              <a:t>, quand on croit n’avoir point d’esprit : un sot n’a jamais su cela.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Mangez donc, la Belle, </a:t>
            </a:r>
            <a:r>
              <a:rPr lang="fr-FR" sz="1800" u="sng" dirty="0" smtClean="0"/>
              <a:t>lui dit le monstre</a:t>
            </a:r>
            <a:r>
              <a:rPr lang="fr-FR" sz="1800" dirty="0" smtClean="0"/>
              <a:t>, et tâchez de ne vous point ennuyer dans votre maison ; car tout ceci est à vous. J’aurais du chagrin si vous n’étiez pas contente.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Vous avez bien de la bonté,</a:t>
            </a:r>
            <a:r>
              <a:rPr lang="fr-FR" sz="1800" u="sng" dirty="0" smtClean="0"/>
              <a:t> lui dit la Belle</a:t>
            </a:r>
            <a:r>
              <a:rPr lang="fr-FR" sz="1800" dirty="0" smtClean="0"/>
              <a:t>. Je vous avoue que je suis bien contente de votre bon cœur : quand j’y pense, vous ne me paraissez plus si laid.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Oh ! dame, oui, </a:t>
            </a:r>
            <a:r>
              <a:rPr lang="fr-FR" sz="1800" u="sng" dirty="0" smtClean="0"/>
              <a:t>répondit la Bête</a:t>
            </a:r>
            <a:r>
              <a:rPr lang="fr-FR" sz="1800" dirty="0" smtClean="0"/>
              <a:t>, j’ai le cœur bon, mais je suis un monstre.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Il y a bien des hommes qui sont plus monstres que vous, </a:t>
            </a:r>
            <a:r>
              <a:rPr lang="fr-FR" sz="1800" u="sng" dirty="0" smtClean="0"/>
              <a:t>dit la Belle </a:t>
            </a:r>
            <a:r>
              <a:rPr lang="fr-FR" sz="1800" dirty="0" smtClean="0"/>
              <a:t>; et je vous aime mieux avec votre figure que ceux qui, avec la figure d’homme, cachent un cœur faux, corrompu, ingrat.</a:t>
            </a: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1800" dirty="0" smtClean="0"/>
              <a:t>Si j’avais de l’esprit, </a:t>
            </a:r>
            <a:r>
              <a:rPr lang="fr-FR" sz="1800" u="sng" dirty="0" smtClean="0"/>
              <a:t>reprit la Bête</a:t>
            </a:r>
            <a:r>
              <a:rPr lang="fr-FR" sz="1800" dirty="0" smtClean="0"/>
              <a:t>, je vous ferais un grand compliment pour vous remercier ; mais je suis un stupide, et tout ce que je puis vous dire, c’est que je vous suis bien obligé. »</a:t>
            </a:r>
          </a:p>
          <a:p>
            <a:pPr algn="just">
              <a:lnSpc>
                <a:spcPct val="100000"/>
              </a:lnSpc>
            </a:pPr>
            <a:r>
              <a:rPr lang="fr-FR" sz="1800" dirty="0"/>
              <a:t>	</a:t>
            </a:r>
            <a:r>
              <a:rPr lang="fr-FR" sz="1800" dirty="0" smtClean="0"/>
              <a:t>La Belle soupa de bon appétit.</a:t>
            </a:r>
          </a:p>
        </p:txBody>
      </p:sp>
    </p:spTree>
    <p:extLst>
      <p:ext uri="{BB962C8B-B14F-4D97-AF65-F5344CB8AC3E}">
        <p14:creationId xmlns:p14="http://schemas.microsoft.com/office/powerpoint/2010/main" val="42518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Léa Grandjean</dc:creator>
  <cp:lastModifiedBy>Léa Grandjean</cp:lastModifiedBy>
  <cp:revision>6</cp:revision>
  <dcterms:created xsi:type="dcterms:W3CDTF">2020-02-05T06:59:03Z</dcterms:created>
  <dcterms:modified xsi:type="dcterms:W3CDTF">2020-05-19T10:18:28Z</dcterms:modified>
</cp:coreProperties>
</file>