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7559675" cx="10080625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jOPkGDsdQo0RcJnJAp9egWDXsY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1" name="Google Shape;61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7" name="Google Shape;67;p2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5" name="Google Shape;75;p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5" name="Google Shape;85;p4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"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2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4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"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8"/>
          <p:cNvSpPr txBox="1"/>
          <p:nvPr>
            <p:ph idx="2"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8"/>
          <p:cNvSpPr txBox="1"/>
          <p:nvPr>
            <p:ph idx="3"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4"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5"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6"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"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2"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2"/>
          <p:cNvSpPr txBox="1"/>
          <p:nvPr>
            <p:ph idx="1"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3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2"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3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3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fr-FR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Voici le restaurant de M. Cook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2824" y="1674549"/>
            <a:ext cx="8651400" cy="48708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0B5394"/>
            </a:solidFill>
            <a:prstDash val="dashDot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"/>
          <p:cNvSpPr txBox="1"/>
          <p:nvPr/>
        </p:nvSpPr>
        <p:spPr>
          <a:xfrm>
            <a:off x="504000" y="48240"/>
            <a:ext cx="9071640" cy="17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r-FR" sz="4400"/>
              <a:t>Avec une</a:t>
            </a:r>
            <a:r>
              <a:rPr b="0" i="0" lang="fr-FR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salle composée de six tables de quatre personnes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6616220" y="5617315"/>
            <a:ext cx="2663400" cy="602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 de la salle et de la cuisine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2"/>
          <p:cNvPicPr preferRelativeResize="0"/>
          <p:nvPr/>
        </p:nvPicPr>
        <p:blipFill rotWithShape="1">
          <a:blip r:embed="rId3">
            <a:alphaModFix/>
          </a:blip>
          <a:srcRect b="4827" l="2211" r="2874" t="3739"/>
          <a:stretch/>
        </p:blipFill>
        <p:spPr>
          <a:xfrm>
            <a:off x="1687525" y="1816925"/>
            <a:ext cx="8167475" cy="246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5880" y="4605120"/>
            <a:ext cx="5698440" cy="2196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fr-FR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Et une carte originale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3"/>
          <p:cNvSpPr txBox="1"/>
          <p:nvPr/>
        </p:nvSpPr>
        <p:spPr>
          <a:xfrm>
            <a:off x="2932560" y="2543400"/>
            <a:ext cx="3870360" cy="858240"/>
          </a:xfrm>
          <a:prstGeom prst="rect">
            <a:avLst/>
          </a:prstGeom>
          <a:solidFill>
            <a:srgbClr val="CC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Plateau repas : 15 euros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Entrée + plat chaud + dessert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3"/>
          <p:cNvSpPr txBox="1"/>
          <p:nvPr/>
        </p:nvSpPr>
        <p:spPr>
          <a:xfrm>
            <a:off x="2962440" y="3710520"/>
            <a:ext cx="3870360" cy="858240"/>
          </a:xfrm>
          <a:prstGeom prst="rect">
            <a:avLst/>
          </a:prstGeom>
          <a:solidFill>
            <a:srgbClr val="CCCC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Plateau repas : 12 euros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Entrée + plat chaud 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3"/>
          <p:cNvSpPr txBox="1"/>
          <p:nvPr/>
        </p:nvSpPr>
        <p:spPr>
          <a:xfrm>
            <a:off x="1077120" y="1563480"/>
            <a:ext cx="7910280" cy="85824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Grâce à une application, le client passe commande de son plateau repas avant 11H30 en choisissant parmi ses trois formules. A la fin de sa commande, il donne son horaire d'arrivée et il choisit une table : 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3"/>
          <p:cNvSpPr txBox="1"/>
          <p:nvPr/>
        </p:nvSpPr>
        <p:spPr>
          <a:xfrm>
            <a:off x="2943000" y="4877280"/>
            <a:ext cx="3870360" cy="858240"/>
          </a:xfrm>
          <a:prstGeom prst="rect">
            <a:avLst/>
          </a:prstGeom>
          <a:solidFill>
            <a:srgbClr val="CCFFCC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Plateau repas : 12 euros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plat chaud  + dessert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3"/>
          <p:cNvSpPr txBox="1"/>
          <p:nvPr/>
        </p:nvSpPr>
        <p:spPr>
          <a:xfrm>
            <a:off x="1097280" y="6132600"/>
            <a:ext cx="7910280" cy="60228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Ainsi dès qu'il arrive au restaurant, il sait où s'asseoir et n'attendra pas pour avoir son plateau</a:t>
            </a:r>
            <a:r>
              <a:rPr lang="fr-FR" sz="1800"/>
              <a:t>-</a:t>
            </a: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repas.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"/>
          <p:cNvSpPr txBox="1"/>
          <p:nvPr/>
        </p:nvSpPr>
        <p:spPr>
          <a:xfrm>
            <a:off x="504000" y="301320"/>
            <a:ext cx="9071640" cy="6062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fr-F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M. Cook vient d'ouvrir son restaurant et il n'a pas beaucoup de trésorerie. Il n'a que 6 000 € d'avance. Sachant qu'il a un loyer à payer et des charges liées à l'activité de l'entreprise, il cherche à rester seul dans son restaurant. Mais au moment du coup de feu, il est difficile de préparer sur les plateaux-repas et de servir les clients.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