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8" r:id="rId6"/>
    <p:sldId id="261" r:id="rId7"/>
    <p:sldId id="269" r:id="rId8"/>
    <p:sldId id="262" r:id="rId9"/>
    <p:sldId id="263" r:id="rId10"/>
    <p:sldId id="264" r:id="rId11"/>
    <p:sldId id="265" r:id="rId12"/>
    <p:sldId id="266" r:id="rId13"/>
    <p:sldId id="270" r:id="rId14"/>
    <p:sldId id="267" r:id="rId15"/>
    <p:sldId id="276" r:id="rId16"/>
    <p:sldId id="277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BD0FB-BBF8-4320-A53A-CB6130C36F34}" type="datetimeFigureOut">
              <a:rPr lang="ru-RU" smtClean="0"/>
              <a:pPr/>
              <a:t>07.10.2020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42BCC-5087-456A-93DE-C77BA99F0B9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BD0FB-BBF8-4320-A53A-CB6130C36F34}" type="datetimeFigureOut">
              <a:rPr lang="ru-RU" smtClean="0"/>
              <a:pPr/>
              <a:t>07.10.2020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42BCC-5087-456A-93DE-C77BA99F0B9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BD0FB-BBF8-4320-A53A-CB6130C36F34}" type="datetimeFigureOut">
              <a:rPr lang="ru-RU" smtClean="0"/>
              <a:pPr/>
              <a:t>07.10.2020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42BCC-5087-456A-93DE-C77BA99F0B9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BD0FB-BBF8-4320-A53A-CB6130C36F34}" type="datetimeFigureOut">
              <a:rPr lang="ru-RU" smtClean="0"/>
              <a:pPr/>
              <a:t>07.10.2020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42BCC-5087-456A-93DE-C77BA99F0B9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BD0FB-BBF8-4320-A53A-CB6130C36F34}" type="datetimeFigureOut">
              <a:rPr lang="ru-RU" smtClean="0"/>
              <a:pPr/>
              <a:t>07.10.2020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42BCC-5087-456A-93DE-C77BA99F0B9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BD0FB-BBF8-4320-A53A-CB6130C36F34}" type="datetimeFigureOut">
              <a:rPr lang="ru-RU" smtClean="0"/>
              <a:pPr/>
              <a:t>07.10.2020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42BCC-5087-456A-93DE-C77BA99F0B9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BD0FB-BBF8-4320-A53A-CB6130C36F34}" type="datetimeFigureOut">
              <a:rPr lang="ru-RU" smtClean="0"/>
              <a:pPr/>
              <a:t>07.10.2020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42BCC-5087-456A-93DE-C77BA99F0B9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BD0FB-BBF8-4320-A53A-CB6130C36F34}" type="datetimeFigureOut">
              <a:rPr lang="ru-RU" smtClean="0"/>
              <a:pPr/>
              <a:t>07.10.2020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42BCC-5087-456A-93DE-C77BA99F0B9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BD0FB-BBF8-4320-A53A-CB6130C36F34}" type="datetimeFigureOut">
              <a:rPr lang="ru-RU" smtClean="0"/>
              <a:pPr/>
              <a:t>07.10.2020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42BCC-5087-456A-93DE-C77BA99F0B9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BD0FB-BBF8-4320-A53A-CB6130C36F34}" type="datetimeFigureOut">
              <a:rPr lang="ru-RU" smtClean="0"/>
              <a:pPr/>
              <a:t>07.10.2020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42BCC-5087-456A-93DE-C77BA99F0B9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BD0FB-BBF8-4320-A53A-CB6130C36F34}" type="datetimeFigureOut">
              <a:rPr lang="ru-RU" smtClean="0"/>
              <a:pPr/>
              <a:t>07.10.2020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42BCC-5087-456A-93DE-C77BA99F0B9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96BD0FB-BBF8-4320-A53A-CB6130C36F34}" type="datetimeFigureOut">
              <a:rPr lang="ru-RU" smtClean="0"/>
              <a:pPr/>
              <a:t>07.10.2020</a:t>
            </a:fld>
            <a:endParaRPr lang="ru-RU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CDB42BCC-5087-456A-93DE-C77BA99F0B9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76" y="908720"/>
            <a:ext cx="7772400" cy="274028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«Как </a:t>
            </a:r>
            <a:r>
              <a:rPr lang="ru-RU" b="1" dirty="0">
                <a:solidFill>
                  <a:srgbClr val="7030A0"/>
                </a:solidFill>
              </a:rPr>
              <a:t>защититься </a:t>
            </a:r>
            <a:r>
              <a:rPr lang="ru-RU" b="1" dirty="0" smtClean="0">
                <a:solidFill>
                  <a:srgbClr val="7030A0"/>
                </a:solidFill>
              </a:rPr>
              <a:t/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от </a:t>
            </a:r>
            <a:r>
              <a:rPr lang="ru-RU" b="1" dirty="0">
                <a:solidFill>
                  <a:srgbClr val="7030A0"/>
                </a:solidFill>
              </a:rPr>
              <a:t>коронавируса </a:t>
            </a:r>
            <a:r>
              <a:rPr lang="ru-RU" b="1" dirty="0" smtClean="0">
                <a:solidFill>
                  <a:srgbClr val="7030A0"/>
                </a:solidFill>
              </a:rPr>
              <a:t/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2019-</a:t>
            </a:r>
            <a:r>
              <a:rPr lang="en-US" b="1" dirty="0" smtClean="0">
                <a:solidFill>
                  <a:srgbClr val="7030A0"/>
                </a:solidFill>
              </a:rPr>
              <a:t>nCoV</a:t>
            </a:r>
            <a:r>
              <a:rPr lang="ru-RU" b="1" dirty="0" smtClean="0">
                <a:solidFill>
                  <a:srgbClr val="7030A0"/>
                </a:solidFill>
              </a:rPr>
              <a:t>»</a:t>
            </a:r>
            <a:r>
              <a:rPr lang="ru-RU" b="1" dirty="0">
                <a:solidFill>
                  <a:srgbClr val="7030A0"/>
                </a:solidFill>
              </a:rPr>
              <a:t/>
            </a:r>
            <a:br>
              <a:rPr lang="ru-RU" b="1" dirty="0">
                <a:solidFill>
                  <a:srgbClr val="7030A0"/>
                </a:solidFill>
              </a:rPr>
            </a:b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4881784"/>
            <a:ext cx="7772400" cy="1976216"/>
          </a:xfrm>
        </p:spPr>
        <p:txBody>
          <a:bodyPr/>
          <a:lstStyle/>
          <a:p>
            <a:r>
              <a:rPr lang="be-BY" b="1" dirty="0" smtClean="0">
                <a:solidFill>
                  <a:srgbClr val="C00000"/>
                </a:solidFill>
                <a:latin typeface="Arial Black" pitchFamily="34" charset="0"/>
              </a:rPr>
              <a:t>Ясли-сад №131 г.М</a:t>
            </a:r>
            <a:r>
              <a:rPr lang="ru-RU" b="1" dirty="0" err="1" smtClean="0">
                <a:solidFill>
                  <a:srgbClr val="C00000"/>
                </a:solidFill>
                <a:latin typeface="Arial Black" pitchFamily="34" charset="0"/>
              </a:rPr>
              <a:t>инска</a:t>
            </a:r>
            <a:endParaRPr lang="ru-RU" b="1" dirty="0" smtClean="0">
              <a:solidFill>
                <a:srgbClr val="C00000"/>
              </a:solidFill>
              <a:latin typeface="Arial Black" pitchFamily="34" charset="0"/>
            </a:endParaRPr>
          </a:p>
          <a:p>
            <a:endParaRPr lang="ru-RU" b="1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algn="ctr"/>
            <a:r>
              <a:rPr lang="ru-RU" b="1" dirty="0" smtClean="0">
                <a:solidFill>
                  <a:srgbClr val="7030A0"/>
                </a:solidFill>
                <a:latin typeface="Arial Black" pitchFamily="34" charset="0"/>
              </a:rPr>
              <a:t>сентябрь </a:t>
            </a:r>
            <a:r>
              <a:rPr lang="ru-RU" b="1" dirty="0" smtClean="0">
                <a:solidFill>
                  <a:srgbClr val="7030A0"/>
                </a:solidFill>
                <a:latin typeface="Arial Black" pitchFamily="34" charset="0"/>
              </a:rPr>
              <a:t>2020 год</a:t>
            </a:r>
            <a:endParaRPr lang="ru-RU" b="1" dirty="0">
              <a:solidFill>
                <a:srgbClr val="7030A0"/>
              </a:solidFill>
              <a:latin typeface="Arial Black" pitchFamily="34" charset="0"/>
            </a:endParaRPr>
          </a:p>
        </p:txBody>
      </p:sp>
      <p:pic>
        <p:nvPicPr>
          <p:cNvPr id="24578" name="Picture 2" descr="https://ngsochi.com/images/2020/4/virus_attac-1024x671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2420888"/>
            <a:ext cx="4191947" cy="27468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46400"/>
            <a:ext cx="8183880" cy="14116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Можно ли вылечить новый коронавирус?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76672"/>
            <a:ext cx="8183880" cy="2520280"/>
          </a:xfrm>
        </p:spPr>
        <p:txBody>
          <a:bodyPr/>
          <a:lstStyle/>
          <a:p>
            <a:r>
              <a:rPr lang="ru-RU" sz="2000" dirty="0" smtClean="0"/>
              <a:t>Не существует специфического противовирусного препарата от нового коронавируса, но есть схемы лечения и препараты, которые помогают выздороветь.</a:t>
            </a:r>
          </a:p>
          <a:p>
            <a:endParaRPr lang="ru-RU" sz="2000" dirty="0" smtClean="0"/>
          </a:p>
          <a:p>
            <a:r>
              <a:rPr lang="ru-RU" sz="2000" dirty="0" smtClean="0"/>
              <a:t>Чтобы вовремя начать лечение нужно своевременно обратиться за медицинской помощью.</a:t>
            </a:r>
          </a:p>
          <a:p>
            <a:endParaRPr lang="ru-RU" dirty="0"/>
          </a:p>
        </p:txBody>
      </p:sp>
      <p:pic>
        <p:nvPicPr>
          <p:cNvPr id="7172" name="Picture 4" descr="https://i.ytimg.com/vi/rEO1jDqMyY0/maxresdefault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39752" y="2492896"/>
            <a:ext cx="5040560" cy="28353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661248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Кто в группе риска?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основном заболели люди старше      50-ти лет</a:t>
            </a:r>
          </a:p>
          <a:p>
            <a:endParaRPr lang="ru-RU" dirty="0" smtClean="0"/>
          </a:p>
          <a:p>
            <a:r>
              <a:rPr lang="ru-RU" dirty="0" smtClean="0"/>
              <a:t>Люди с ослабленной иммунной системой, имеющие сопутствующие болезни - в зоне риска.</a:t>
            </a:r>
          </a:p>
          <a:p>
            <a:endParaRPr lang="ru-RU" dirty="0"/>
          </a:p>
        </p:txBody>
      </p:sp>
      <p:pic>
        <p:nvPicPr>
          <p:cNvPr id="6146" name="Picture 2" descr="https://v-pravda.ru/wp-content/uploads/2020/01/koronavirus-1024x617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72688" y="3212976"/>
            <a:ext cx="4780304" cy="2880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435280" cy="138190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B050"/>
                </a:solidFill>
              </a:rPr>
              <a:t>В чем разница между коронавирусом и вирусом гриппа?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132856"/>
            <a:ext cx="8183880" cy="2538608"/>
          </a:xfrm>
        </p:spPr>
        <p:txBody>
          <a:bodyPr/>
          <a:lstStyle/>
          <a:p>
            <a:r>
              <a:rPr lang="ru-RU" dirty="0" smtClean="0"/>
              <a:t>Симптомы схожи, но </a:t>
            </a:r>
            <a:r>
              <a:rPr lang="ru-RU" b="1" dirty="0" smtClean="0">
                <a:solidFill>
                  <a:srgbClr val="C00000"/>
                </a:solidFill>
              </a:rPr>
              <a:t>вирусы гриппа </a:t>
            </a:r>
            <a:r>
              <a:rPr lang="ru-RU" dirty="0" smtClean="0"/>
              <a:t>размножаются очень быстро </a:t>
            </a:r>
            <a:r>
              <a:rPr lang="ru-RU" b="1" dirty="0" smtClean="0">
                <a:solidFill>
                  <a:srgbClr val="C00000"/>
                </a:solidFill>
              </a:rPr>
              <a:t>через два-три дня</a:t>
            </a:r>
            <a:r>
              <a:rPr lang="ru-RU" dirty="0" smtClean="0"/>
              <a:t> после заражения, а </a:t>
            </a:r>
            <a:r>
              <a:rPr lang="ru-RU" b="1" dirty="0" smtClean="0">
                <a:solidFill>
                  <a:srgbClr val="7030A0"/>
                </a:solidFill>
              </a:rPr>
              <a:t>коронавирусу</a:t>
            </a:r>
            <a:r>
              <a:rPr lang="ru-RU" dirty="0" smtClean="0"/>
              <a:t> требуется для этого       </a:t>
            </a:r>
            <a:r>
              <a:rPr lang="ru-RU" b="1" dirty="0" smtClean="0">
                <a:solidFill>
                  <a:srgbClr val="7030A0"/>
                </a:solidFill>
              </a:rPr>
              <a:t>до 14 дней.</a:t>
            </a:r>
          </a:p>
          <a:p>
            <a:endParaRPr lang="ru-RU" dirty="0"/>
          </a:p>
        </p:txBody>
      </p:sp>
      <p:pic>
        <p:nvPicPr>
          <p:cNvPr id="5122" name="Picture 2" descr="https://st3.depositphotos.com/5709188/33762/v/950/depositphotos_337626688-stock-illustration-warning-signal-with-coronavirus-promoting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60450" y="3861048"/>
            <a:ext cx="3383549" cy="29969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okeydoc.ru/wp-content/uploads/2015/12/3575420116-728x54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43608" y="476672"/>
            <a:ext cx="6934200" cy="520065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3528" y="5661248"/>
            <a:ext cx="8820472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Arial Black" pitchFamily="34" charset="0"/>
              </a:rPr>
              <a:t>Новый коронавирус страшнее прошлых эпидемий?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Испанка, или испанский грипп, вызванный вирусом </a:t>
            </a:r>
            <a:r>
              <a:rPr lang="en-US" dirty="0" smtClean="0"/>
              <a:t>H</a:t>
            </a:r>
            <a:r>
              <a:rPr lang="ru-RU" dirty="0" smtClean="0"/>
              <a:t>1</a:t>
            </a:r>
            <a:r>
              <a:rPr lang="en-US" dirty="0" smtClean="0"/>
              <a:t>N</a:t>
            </a:r>
            <a:r>
              <a:rPr lang="ru-RU" dirty="0" smtClean="0"/>
              <a:t>1 охватило весь земной шар в 1918 году и, по оценкам, привело к гибели от 50 до 100 миллионов человек.</a:t>
            </a:r>
          </a:p>
          <a:p>
            <a:endParaRPr lang="ru-RU" dirty="0" smtClean="0"/>
          </a:p>
          <a:p>
            <a:r>
              <a:rPr lang="ru-RU" dirty="0" smtClean="0"/>
              <a:t>Вспышка свиного гриппа 2009 года, унесла жизни 575,400 человек.</a:t>
            </a:r>
          </a:p>
          <a:p>
            <a:endParaRPr lang="ru-RU" dirty="0" smtClean="0"/>
          </a:p>
          <a:p>
            <a:r>
              <a:rPr lang="ru-RU" dirty="0" smtClean="0"/>
              <a:t>Азиатский грипп в 1957 году, привёл к гибели примерно двух миллионов человек.</a:t>
            </a:r>
          </a:p>
          <a:p>
            <a:endParaRPr lang="ru-RU" dirty="0" smtClean="0"/>
          </a:p>
          <a:p>
            <a:r>
              <a:rPr lang="ru-RU" dirty="0" smtClean="0"/>
              <a:t>Гонконгский грипп 11 лет спустя унёс один миллион человек</a:t>
            </a:r>
          </a:p>
          <a:p>
            <a:endParaRPr lang="ru-RU" dirty="0"/>
          </a:p>
        </p:txBody>
      </p:sp>
      <p:pic>
        <p:nvPicPr>
          <p:cNvPr id="4100" name="Picture 4" descr="http://i.mycdn.me/i?r=AzEPZsRbOZEKgBhR0XGMT1Rk7sBm252xBlMPYhr4KXe0mqaKTM5SRkZCeTgDn6uOyic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4048" y="4346227"/>
            <a:ext cx="3851919" cy="25117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8" y="764704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60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453"/>
            <a:ext cx="9144000" cy="6465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8869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s://sun9-45.userapi.com/c851428/v851428518/1e0160/P5qBRyBJA7k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304801"/>
            <a:ext cx="9429750" cy="7162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653136"/>
            <a:ext cx="8183880" cy="1525920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>
                <a:solidFill>
                  <a:srgbClr val="C00000"/>
                </a:solidFill>
              </a:rPr>
              <a:t>Коронавирусы </a:t>
            </a:r>
            <a:r>
              <a:rPr lang="ru-RU" sz="2400" dirty="0" smtClean="0">
                <a:solidFill>
                  <a:srgbClr val="7030A0"/>
                </a:solidFill>
              </a:rPr>
              <a:t>— это семейство вирусов, которые преимущественно поражают животных, но в некоторых случаях могут передаваться человеку. </a:t>
            </a:r>
            <a:endParaRPr lang="ru-RU" sz="2400" dirty="0">
              <a:solidFill>
                <a:srgbClr val="7030A0"/>
              </a:solidFill>
            </a:endParaRPr>
          </a:p>
        </p:txBody>
      </p:sp>
      <p:pic>
        <p:nvPicPr>
          <p:cNvPr id="1026" name="Shape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476672"/>
            <a:ext cx="5876925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157192"/>
            <a:ext cx="8183880" cy="151216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>
                <a:solidFill>
                  <a:srgbClr val="C00000"/>
                </a:solidFill>
              </a:rPr>
              <a:t>Каковы симптомы заболевания, вызванного новым коронавирусом</a:t>
            </a:r>
            <a:r>
              <a:rPr lang="ru-RU" dirty="0" smtClean="0">
                <a:solidFill>
                  <a:srgbClr val="C00000"/>
                </a:solidFill>
              </a:rPr>
              <a:t>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340768"/>
            <a:ext cx="8183880" cy="4187952"/>
          </a:xfrm>
        </p:spPr>
        <p:txBody>
          <a:bodyPr/>
          <a:lstStyle/>
          <a:p>
            <a:r>
              <a:rPr lang="ru-RU" b="1" dirty="0" smtClean="0">
                <a:latin typeface="Arial Black" pitchFamily="34" charset="0"/>
              </a:rPr>
              <a:t>Чувство усталости</a:t>
            </a:r>
          </a:p>
          <a:p>
            <a:endParaRPr lang="ru-RU" b="1" dirty="0" smtClean="0">
              <a:latin typeface="Arial Black" pitchFamily="34" charset="0"/>
            </a:endParaRPr>
          </a:p>
          <a:p>
            <a:r>
              <a:rPr lang="ru-RU" b="1" dirty="0" smtClean="0">
                <a:latin typeface="Arial Black" pitchFamily="34" charset="0"/>
              </a:rPr>
              <a:t>Затруднённое дыхание</a:t>
            </a:r>
          </a:p>
          <a:p>
            <a:endParaRPr lang="ru-RU" b="1" dirty="0" smtClean="0">
              <a:latin typeface="Arial Black" pitchFamily="34" charset="0"/>
            </a:endParaRPr>
          </a:p>
          <a:p>
            <a:r>
              <a:rPr lang="ru-RU" b="1" dirty="0" smtClean="0">
                <a:latin typeface="Arial Black" pitchFamily="34" charset="0"/>
              </a:rPr>
              <a:t>Высокая температура</a:t>
            </a:r>
          </a:p>
          <a:p>
            <a:endParaRPr lang="ru-RU" b="1" dirty="0" smtClean="0">
              <a:latin typeface="Arial Black" pitchFamily="34" charset="0"/>
            </a:endParaRPr>
          </a:p>
          <a:p>
            <a:r>
              <a:rPr lang="ru-RU" b="1" dirty="0" smtClean="0">
                <a:latin typeface="Arial Black" pitchFamily="34" charset="0"/>
              </a:rPr>
              <a:t>Кашель и / или боль в горле</a:t>
            </a:r>
          </a:p>
          <a:p>
            <a:endParaRPr lang="ru-RU" dirty="0"/>
          </a:p>
        </p:txBody>
      </p:sp>
      <p:pic>
        <p:nvPicPr>
          <p:cNvPr id="2050" name="Picutre 1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08104" y="0"/>
            <a:ext cx="3635896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373216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Как передаётся коронавирус?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908720"/>
            <a:ext cx="8183880" cy="418795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 smtClean="0"/>
              <a:t>Коронавирус распространяется через капли, которые образуются, когда инфицированный человек кашляет или чихает. 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Он может распространяться, когда кто-то касается любой загрязнённой поверхности, например дверной ручки.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Люди заражаются, когда они касаются загрязнёнными руками рта, носа или глаз.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sakhalife.ru/wp-content/uploads/2020/02/3.-gko-02.pn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260648"/>
            <a:ext cx="8496943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17840"/>
            <a:ext cx="8183880" cy="14401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Как защитить себя от заражения коронавирусом?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530352"/>
            <a:ext cx="8784976" cy="4842864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Поддерживайте чистоту рук и поверхностей</a:t>
            </a:r>
          </a:p>
          <a:p>
            <a:endParaRPr lang="ru-RU" dirty="0" smtClean="0"/>
          </a:p>
          <a:p>
            <a:r>
              <a:rPr lang="ru-RU" dirty="0" smtClean="0"/>
              <a:t>Старайтесь не касаться рта, носа или глаз немытыми руками.</a:t>
            </a:r>
          </a:p>
          <a:p>
            <a:endParaRPr lang="ru-RU" dirty="0" smtClean="0"/>
          </a:p>
          <a:p>
            <a:r>
              <a:rPr lang="ru-RU" dirty="0" smtClean="0"/>
              <a:t>Носите с собой одноразовые салфетки и всегда прикрывайте нос и рот, когда вы кашляете или чихаете.</a:t>
            </a:r>
          </a:p>
          <a:p>
            <a:endParaRPr lang="ru-RU" dirty="0" smtClean="0"/>
          </a:p>
          <a:p>
            <a:r>
              <a:rPr lang="ru-RU" dirty="0" smtClean="0"/>
              <a:t>Не ешьте еду из общих упаковок или посуды</a:t>
            </a:r>
          </a:p>
          <a:p>
            <a:endParaRPr lang="ru-RU" dirty="0" smtClean="0"/>
          </a:p>
          <a:p>
            <a:r>
              <a:rPr lang="ru-RU" dirty="0" smtClean="0"/>
              <a:t>Избегайте приветственных рукопожатий и поцелуев в щеку.</a:t>
            </a:r>
          </a:p>
          <a:p>
            <a:endParaRPr lang="ru-RU" dirty="0" smtClean="0"/>
          </a:p>
          <a:p>
            <a:r>
              <a:rPr lang="ru-RU" dirty="0" smtClean="0"/>
              <a:t>На работе- регулярно очищайте поверхности и устройства, к которым вы прикасаетесь 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s://news.megatyumen.ru/uploads/megatyumen/blog/illustration/image/c0f782/gko-11.pn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404664"/>
            <a:ext cx="8352927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dostup1.ru/netcat_files/Image2018/2020/02/01/medmaska_pravila_nosheniya_infografika.jpg"/>
          <p:cNvPicPr>
            <a:picLocks noChangeAspect="1" noChangeArrowheads="1"/>
          </p:cNvPicPr>
          <p:nvPr/>
        </p:nvPicPr>
        <p:blipFill>
          <a:blip r:embed="rId2" cstate="print"/>
          <a:srcRect b="7456"/>
          <a:stretch>
            <a:fillRect/>
          </a:stretch>
        </p:blipFill>
        <p:spPr bwMode="auto">
          <a:xfrm>
            <a:off x="1619672" y="404664"/>
            <a:ext cx="6192687" cy="6080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661248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Что можно сделать дома.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Расскажите детям о профилактике коронавируса.</a:t>
            </a:r>
          </a:p>
          <a:p>
            <a:endParaRPr lang="ru-RU" dirty="0" smtClean="0"/>
          </a:p>
          <a:p>
            <a:r>
              <a:rPr lang="ru-RU" dirty="0" smtClean="0"/>
              <a:t>Нельзя делиться зубными щётками и другими предметами личной гигиены.</a:t>
            </a:r>
          </a:p>
          <a:p>
            <a:endParaRPr lang="ru-RU" dirty="0" smtClean="0"/>
          </a:p>
          <a:p>
            <a:r>
              <a:rPr lang="ru-RU" dirty="0" smtClean="0"/>
              <a:t>Часто проветривайте помещение.</a:t>
            </a:r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8198" name="Picture 6" descr="https://klinikanz.ru/wp-content/uploads/2019/03/2019-03-04_17582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15616" y="3861048"/>
            <a:ext cx="6667500" cy="17609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87</TotalTime>
  <Words>357</Words>
  <Application>Microsoft Office PowerPoint</Application>
  <PresentationFormat>Экран (4:3)</PresentationFormat>
  <Paragraphs>55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 Black</vt:lpstr>
      <vt:lpstr>Verdana</vt:lpstr>
      <vt:lpstr>Wingdings 2</vt:lpstr>
      <vt:lpstr>Аспект</vt:lpstr>
      <vt:lpstr>«Как защититься  от коронавируса  2019-nCoV» </vt:lpstr>
      <vt:lpstr>Коронавирусы — это семейство вирусов, которые преимущественно поражают животных, но в некоторых случаях могут передаваться человеку. </vt:lpstr>
      <vt:lpstr>Каковы симптомы заболевания, вызванного новым коронавирусом? </vt:lpstr>
      <vt:lpstr>Как передаётся коронавирус? </vt:lpstr>
      <vt:lpstr>Презентация PowerPoint</vt:lpstr>
      <vt:lpstr>Как защитить себя от заражения коронавирусом? </vt:lpstr>
      <vt:lpstr>Презентация PowerPoint</vt:lpstr>
      <vt:lpstr>Презентация PowerPoint</vt:lpstr>
      <vt:lpstr>Что можно сделать дома. </vt:lpstr>
      <vt:lpstr> Можно ли вылечить новый коронавирус? </vt:lpstr>
      <vt:lpstr>Кто в группе риска? </vt:lpstr>
      <vt:lpstr>В чем разница между коронавирусом и вирусом гриппа?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«Как защититься  от коронавируса  2019-nCoV»</dc:title>
  <dc:creator>User</dc:creator>
  <cp:lastModifiedBy>User</cp:lastModifiedBy>
  <cp:revision>15</cp:revision>
  <dcterms:created xsi:type="dcterms:W3CDTF">2020-02-03T15:51:08Z</dcterms:created>
  <dcterms:modified xsi:type="dcterms:W3CDTF">2020-10-07T06:01:33Z</dcterms:modified>
</cp:coreProperties>
</file>