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8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76" r:id="rId16"/>
    <p:sldId id="277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36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BD0FB-BBF8-4320-A53A-CB6130C36F34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6BD0FB-BBF8-4320-A53A-CB6130C36F34}" type="datetimeFigureOut">
              <a:rPr lang="ru-RU" smtClean="0"/>
              <a:pPr/>
              <a:t>07.12.2021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DB42BCC-5087-456A-93DE-C77BA99F0B9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908720"/>
            <a:ext cx="7772400" cy="27402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«Как </a:t>
            </a:r>
            <a:r>
              <a:rPr lang="ru-RU" b="1" dirty="0">
                <a:solidFill>
                  <a:srgbClr val="7030A0"/>
                </a:solidFill>
              </a:rPr>
              <a:t>защититься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от </a:t>
            </a:r>
            <a:r>
              <a:rPr lang="ru-RU" b="1" dirty="0">
                <a:solidFill>
                  <a:srgbClr val="7030A0"/>
                </a:solidFill>
              </a:rPr>
              <a:t>коронавируса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2019-</a:t>
            </a:r>
            <a:r>
              <a:rPr lang="en-US" b="1" dirty="0" smtClean="0">
                <a:solidFill>
                  <a:srgbClr val="7030A0"/>
                </a:solidFill>
              </a:rPr>
              <a:t>nCoV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881784"/>
            <a:ext cx="7772400" cy="1976216"/>
          </a:xfrm>
        </p:spPr>
        <p:txBody>
          <a:bodyPr/>
          <a:lstStyle/>
          <a:p>
            <a:r>
              <a:rPr lang="be-BY" b="1" dirty="0" smtClean="0">
                <a:solidFill>
                  <a:srgbClr val="C00000"/>
                </a:solidFill>
                <a:latin typeface="Arial Black" pitchFamily="34" charset="0"/>
              </a:rPr>
              <a:t>Ясли-сад </a:t>
            </a:r>
            <a:r>
              <a:rPr lang="be-BY" b="1" dirty="0" smtClean="0">
                <a:solidFill>
                  <a:srgbClr val="C00000"/>
                </a:solidFill>
                <a:latin typeface="Arial Black" pitchFamily="34" charset="0"/>
              </a:rPr>
              <a:t>№</a:t>
            </a:r>
            <a:r>
              <a:rPr lang="be-BY" b="1" dirty="0" smtClean="0">
                <a:solidFill>
                  <a:srgbClr val="C00000"/>
                </a:solidFill>
                <a:latin typeface="Arial Black" pitchFamily="34" charset="0"/>
              </a:rPr>
              <a:t>390</a:t>
            </a:r>
            <a:r>
              <a:rPr lang="be-BY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be-BY" b="1" dirty="0" smtClean="0">
                <a:solidFill>
                  <a:srgbClr val="C00000"/>
                </a:solidFill>
                <a:latin typeface="Arial Black" pitchFamily="34" charset="0"/>
              </a:rPr>
              <a:t>г.М</a:t>
            </a:r>
            <a:r>
              <a:rPr lang="ru-RU" b="1" dirty="0" err="1" smtClean="0">
                <a:solidFill>
                  <a:srgbClr val="C00000"/>
                </a:solidFill>
                <a:latin typeface="Arial Black" pitchFamily="34" charset="0"/>
              </a:rPr>
              <a:t>инска</a:t>
            </a:r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endParaRPr lang="ru-RU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b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4578" name="Picture 2" descr="https://ngsochi.com/images/2020/4/virus_attac-1024x67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420888"/>
            <a:ext cx="4191947" cy="274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46400"/>
            <a:ext cx="8183880" cy="1411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Можно ли вылечить новый коронавирус?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183880" cy="2520280"/>
          </a:xfrm>
        </p:spPr>
        <p:txBody>
          <a:bodyPr/>
          <a:lstStyle/>
          <a:p>
            <a:r>
              <a:rPr lang="ru-RU" sz="2000" dirty="0" smtClean="0"/>
              <a:t>Не существует специфического противовирусного препарата от нового коронавируса, но есть схемы лечения и препараты, которые помогают выздороветь.</a:t>
            </a:r>
          </a:p>
          <a:p>
            <a:endParaRPr lang="ru-RU" sz="2000" dirty="0" smtClean="0"/>
          </a:p>
          <a:p>
            <a:r>
              <a:rPr lang="ru-RU" sz="2000" dirty="0" smtClean="0"/>
              <a:t>Чтобы вовремя начать лечение нужно своевременно обратиться за медицинской помощью.</a:t>
            </a:r>
          </a:p>
          <a:p>
            <a:endParaRPr lang="ru-RU" dirty="0"/>
          </a:p>
        </p:txBody>
      </p:sp>
      <p:pic>
        <p:nvPicPr>
          <p:cNvPr id="7172" name="Picture 4" descr="https://i.ytimg.com/vi/rEO1jDqMyY0/maxresdefaul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2492896"/>
            <a:ext cx="5040560" cy="2835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Кто в группе риска?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основном заболели люди старше      50-ти лет</a:t>
            </a:r>
          </a:p>
          <a:p>
            <a:endParaRPr lang="ru-RU" dirty="0" smtClean="0"/>
          </a:p>
          <a:p>
            <a:r>
              <a:rPr lang="ru-RU" dirty="0" smtClean="0"/>
              <a:t>Люди с ослабленной иммунной системой, имеющие сопутствующие болезни - в зоне риска.</a:t>
            </a:r>
          </a:p>
          <a:p>
            <a:endParaRPr lang="ru-RU" dirty="0"/>
          </a:p>
        </p:txBody>
      </p:sp>
      <p:pic>
        <p:nvPicPr>
          <p:cNvPr id="6146" name="Picture 2" descr="https://v-pravda.ru/wp-content/uploads/2020/01/koronavirus-1024x617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2688" y="3212976"/>
            <a:ext cx="478030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35280" cy="13819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В чем разница между коронавирусом и вирусом гриппа?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183880" cy="2538608"/>
          </a:xfrm>
        </p:spPr>
        <p:txBody>
          <a:bodyPr/>
          <a:lstStyle/>
          <a:p>
            <a:r>
              <a:rPr lang="ru-RU" dirty="0" smtClean="0"/>
              <a:t>Симптомы схожи, но </a:t>
            </a:r>
            <a:r>
              <a:rPr lang="ru-RU" b="1" dirty="0" smtClean="0">
                <a:solidFill>
                  <a:srgbClr val="C00000"/>
                </a:solidFill>
              </a:rPr>
              <a:t>вирусы гриппа </a:t>
            </a:r>
            <a:r>
              <a:rPr lang="ru-RU" dirty="0" smtClean="0"/>
              <a:t>размножаются очень быстро </a:t>
            </a:r>
            <a:r>
              <a:rPr lang="ru-RU" b="1" dirty="0" smtClean="0">
                <a:solidFill>
                  <a:srgbClr val="C00000"/>
                </a:solidFill>
              </a:rPr>
              <a:t>через два-три дня</a:t>
            </a:r>
            <a:r>
              <a:rPr lang="ru-RU" dirty="0" smtClean="0"/>
              <a:t> после заражения, а </a:t>
            </a:r>
            <a:r>
              <a:rPr lang="ru-RU" b="1" dirty="0" smtClean="0">
                <a:solidFill>
                  <a:srgbClr val="7030A0"/>
                </a:solidFill>
              </a:rPr>
              <a:t>коронавирусу</a:t>
            </a:r>
            <a:r>
              <a:rPr lang="ru-RU" dirty="0" smtClean="0"/>
              <a:t> требуется для этого       </a:t>
            </a:r>
            <a:r>
              <a:rPr lang="ru-RU" b="1" dirty="0" smtClean="0">
                <a:solidFill>
                  <a:srgbClr val="7030A0"/>
                </a:solidFill>
              </a:rPr>
              <a:t>до 14 дней.</a:t>
            </a:r>
          </a:p>
          <a:p>
            <a:endParaRPr lang="ru-RU" dirty="0"/>
          </a:p>
        </p:txBody>
      </p:sp>
      <p:pic>
        <p:nvPicPr>
          <p:cNvPr id="5122" name="Picture 2" descr="https://st3.depositphotos.com/5709188/33762/v/950/depositphotos_337626688-stock-illustration-warning-signal-with-coronavirus-promoting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60450" y="3861048"/>
            <a:ext cx="3383549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okeydoc.ru/wp-content/uploads/2015/12/3575420116-728x5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476672"/>
            <a:ext cx="6934200" cy="52006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661248"/>
            <a:ext cx="88204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Новый коронавирус страшнее прошлых эпидемий?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Испанка, или испанский грипп, вызванный вирусом </a:t>
            </a:r>
            <a:r>
              <a:rPr lang="en-US" dirty="0" smtClean="0"/>
              <a:t>H</a:t>
            </a:r>
            <a:r>
              <a:rPr lang="ru-RU" dirty="0" smtClean="0"/>
              <a:t>1</a:t>
            </a:r>
            <a:r>
              <a:rPr lang="en-US" dirty="0" smtClean="0"/>
              <a:t>N</a:t>
            </a:r>
            <a:r>
              <a:rPr lang="ru-RU" dirty="0" smtClean="0"/>
              <a:t>1 охватило весь земной шар в 1918 году и, по оценкам, привело к гибели от 50 до 100 миллионов человек.</a:t>
            </a:r>
          </a:p>
          <a:p>
            <a:endParaRPr lang="ru-RU" dirty="0" smtClean="0"/>
          </a:p>
          <a:p>
            <a:r>
              <a:rPr lang="ru-RU" dirty="0" smtClean="0"/>
              <a:t>Вспышка свиного гриппа 2009 года, унесла жизни 575,400 человек.</a:t>
            </a:r>
          </a:p>
          <a:p>
            <a:endParaRPr lang="ru-RU" dirty="0" smtClean="0"/>
          </a:p>
          <a:p>
            <a:r>
              <a:rPr lang="ru-RU" dirty="0" smtClean="0"/>
              <a:t>Азиатский грипп в 1957 году, привёл к гибели примерно двух миллионов человек.</a:t>
            </a:r>
          </a:p>
          <a:p>
            <a:endParaRPr lang="ru-RU" dirty="0" smtClean="0"/>
          </a:p>
          <a:p>
            <a:r>
              <a:rPr lang="ru-RU" dirty="0" smtClean="0"/>
              <a:t>Гонконгский грипп 11 лет спустя унёс один миллион человек</a:t>
            </a:r>
          </a:p>
          <a:p>
            <a:endParaRPr lang="ru-RU" dirty="0"/>
          </a:p>
        </p:txBody>
      </p:sp>
      <p:pic>
        <p:nvPicPr>
          <p:cNvPr id="4100" name="Picture 4" descr="http://i.mycdn.me/i?r=AzEPZsRbOZEKgBhR0XGMT1Rk7sBm252xBlMPYhr4KXe0mqaKTM5SRkZCeTgDn6uOyi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4346227"/>
            <a:ext cx="3851919" cy="2511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8" y="76470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53"/>
            <a:ext cx="9144000" cy="646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86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sun9-45.userapi.com/c851428/v851428518/1e0160/P5qBRyBJA7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04801"/>
            <a:ext cx="9429750" cy="716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183880" cy="152592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Коронавирусы </a:t>
            </a:r>
            <a:r>
              <a:rPr lang="ru-RU" sz="2400" dirty="0" smtClean="0">
                <a:solidFill>
                  <a:srgbClr val="7030A0"/>
                </a:solidFill>
              </a:rPr>
              <a:t>— это семейство вирусов, которые преимущественно поражают животных, но в некоторых случаях могут передаваться человеку.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Shape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76672"/>
            <a:ext cx="58769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8183880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</a:rPr>
              <a:t>Каковы симптомы заболевания, вызванного новым коронавирусом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183880" cy="4187952"/>
          </a:xfrm>
        </p:spPr>
        <p:txBody>
          <a:bodyPr/>
          <a:lstStyle/>
          <a:p>
            <a:r>
              <a:rPr lang="ru-RU" b="1" dirty="0" smtClean="0">
                <a:latin typeface="Arial Black" pitchFamily="34" charset="0"/>
              </a:rPr>
              <a:t>Чувство усталости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Затруднённое дыхание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Высокая температура</a:t>
            </a:r>
          </a:p>
          <a:p>
            <a:endParaRPr lang="ru-RU" b="1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Кашель и / или боль в горле</a:t>
            </a:r>
          </a:p>
          <a:p>
            <a:endParaRPr lang="ru-RU" dirty="0"/>
          </a:p>
        </p:txBody>
      </p:sp>
      <p:pic>
        <p:nvPicPr>
          <p:cNvPr id="2050" name="Picutre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0"/>
            <a:ext cx="363589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Как передаётся коронавирус?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183880" cy="41879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Коронавирус распространяется через капли, которые образуются, когда инфицированный человек кашляет или чихает.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Он может распространяться, когда кто-то касается любой загрязнённой поверхности, например дверной ручки.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Люди заражаются, когда они касаются загрязнёнными руками рта, носа или глаз.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akhalife.ru/wp-content/uploads/2020/02/3.-gko-02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60648"/>
            <a:ext cx="8496943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17840"/>
            <a:ext cx="818388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Как защитить себя от заражения коронавирусом?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30352"/>
            <a:ext cx="8784976" cy="48428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Поддерживайте чистоту рук и поверхностей</a:t>
            </a:r>
          </a:p>
          <a:p>
            <a:endParaRPr lang="ru-RU" dirty="0" smtClean="0"/>
          </a:p>
          <a:p>
            <a:r>
              <a:rPr lang="ru-RU" dirty="0" smtClean="0"/>
              <a:t>Старайтесь не касаться рта, носа или глаз немытыми руками.</a:t>
            </a:r>
          </a:p>
          <a:p>
            <a:endParaRPr lang="ru-RU" dirty="0" smtClean="0"/>
          </a:p>
          <a:p>
            <a:r>
              <a:rPr lang="ru-RU" dirty="0" smtClean="0"/>
              <a:t>Носите с собой одноразовые салфетки и всегда прикрывайте нос и рот, когда вы кашляете или чихаете.</a:t>
            </a:r>
          </a:p>
          <a:p>
            <a:endParaRPr lang="ru-RU" dirty="0" smtClean="0"/>
          </a:p>
          <a:p>
            <a:r>
              <a:rPr lang="ru-RU" dirty="0" smtClean="0"/>
              <a:t>Не ешьте еду из общих упаковок или посуды</a:t>
            </a:r>
          </a:p>
          <a:p>
            <a:endParaRPr lang="ru-RU" dirty="0" smtClean="0"/>
          </a:p>
          <a:p>
            <a:r>
              <a:rPr lang="ru-RU" dirty="0" smtClean="0"/>
              <a:t>Избегайте приветственных рукопожатий и поцелуев в щеку.</a:t>
            </a:r>
          </a:p>
          <a:p>
            <a:endParaRPr lang="ru-RU" dirty="0" smtClean="0"/>
          </a:p>
          <a:p>
            <a:r>
              <a:rPr lang="ru-RU" dirty="0" smtClean="0"/>
              <a:t>На работе- регулярно очищайте поверхности и устройства, к которым вы прикасаетесь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news.megatyumen.ru/uploads/megatyumen/blog/illustration/image/c0f782/gko-11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8352927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dostup1.ru/netcat_files/Image2018/2020/02/01/medmaska_pravila_nosheniya_infografika.jpg"/>
          <p:cNvPicPr>
            <a:picLocks noChangeAspect="1" noChangeArrowheads="1"/>
          </p:cNvPicPr>
          <p:nvPr/>
        </p:nvPicPr>
        <p:blipFill>
          <a:blip r:embed="rId2" cstate="print"/>
          <a:srcRect b="7456"/>
          <a:stretch>
            <a:fillRect/>
          </a:stretch>
        </p:blipFill>
        <p:spPr bwMode="auto">
          <a:xfrm>
            <a:off x="1619672" y="404664"/>
            <a:ext cx="6192687" cy="6080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Что можно сделать дома.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Расскажите детям о профилактике коронавируса.</a:t>
            </a:r>
          </a:p>
          <a:p>
            <a:endParaRPr lang="ru-RU" dirty="0" smtClean="0"/>
          </a:p>
          <a:p>
            <a:r>
              <a:rPr lang="ru-RU" dirty="0" smtClean="0"/>
              <a:t>Нельзя делиться зубными щётками и другими предметами личной гигиены.</a:t>
            </a:r>
          </a:p>
          <a:p>
            <a:endParaRPr lang="ru-RU" dirty="0" smtClean="0"/>
          </a:p>
          <a:p>
            <a:r>
              <a:rPr lang="ru-RU" dirty="0" smtClean="0"/>
              <a:t>Часто проветривайте помещение.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8198" name="Picture 6" descr="https://klinikanz.ru/wp-content/uploads/2019/03/2019-03-04_1758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3861048"/>
            <a:ext cx="6667500" cy="1760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</TotalTime>
  <Words>354</Words>
  <Application>Microsoft Office PowerPoint</Application>
  <PresentationFormat>Экран (4:3)</PresentationFormat>
  <Paragraphs>53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 Black</vt:lpstr>
      <vt:lpstr>Verdana</vt:lpstr>
      <vt:lpstr>Wingdings 2</vt:lpstr>
      <vt:lpstr>Аспект</vt:lpstr>
      <vt:lpstr>«Как защититься  от коронавируса  2019-nCoV» </vt:lpstr>
      <vt:lpstr>Коронавирусы — это семейство вирусов, которые преимущественно поражают животных, но в некоторых случаях могут передаваться человеку. </vt:lpstr>
      <vt:lpstr>Каковы симптомы заболевания, вызванного новым коронавирусом? </vt:lpstr>
      <vt:lpstr>Как передаётся коронавирус? </vt:lpstr>
      <vt:lpstr>Презентация PowerPoint</vt:lpstr>
      <vt:lpstr>Как защитить себя от заражения коронавирусом? </vt:lpstr>
      <vt:lpstr>Презентация PowerPoint</vt:lpstr>
      <vt:lpstr>Презентация PowerPoint</vt:lpstr>
      <vt:lpstr>Что можно сделать дома. </vt:lpstr>
      <vt:lpstr> Можно ли вылечить новый коронавирус? </vt:lpstr>
      <vt:lpstr>Кто в группе риска? </vt:lpstr>
      <vt:lpstr>В чем разница между коронавирусом и вирусом гриппа?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защититься  от коронавируса  2019-nCoV»</dc:title>
  <dc:creator>User</dc:creator>
  <cp:lastModifiedBy>Marina</cp:lastModifiedBy>
  <cp:revision>16</cp:revision>
  <dcterms:created xsi:type="dcterms:W3CDTF">2020-02-03T15:51:08Z</dcterms:created>
  <dcterms:modified xsi:type="dcterms:W3CDTF">2021-12-07T14:35:40Z</dcterms:modified>
</cp:coreProperties>
</file>