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7" r:id="rId5"/>
    <p:sldId id="262" r:id="rId6"/>
    <p:sldId id="263" r:id="rId7"/>
    <p:sldId id="264" r:id="rId8"/>
    <p:sldId id="268" r:id="rId9"/>
    <p:sldId id="270" r:id="rId10"/>
    <p:sldId id="272" r:id="rId11"/>
    <p:sldId id="274" r:id="rId12"/>
    <p:sldId id="279" r:id="rId13"/>
    <p:sldId id="269" r:id="rId14"/>
    <p:sldId id="284" r:id="rId15"/>
    <p:sldId id="275" r:id="rId16"/>
    <p:sldId id="276" r:id="rId17"/>
    <p:sldId id="280" r:id="rId18"/>
    <p:sldId id="273" r:id="rId19"/>
    <p:sldId id="283" r:id="rId20"/>
    <p:sldId id="285" r:id="rId21"/>
    <p:sldId id="286" r:id="rId22"/>
    <p:sldId id="28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A3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ssionforum.ru/uploads/images/00/46/03/2014/02/26/ffff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14346" y="0"/>
            <a:ext cx="550072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БЕЛАРУСКАЯ ЛЯЛЬКА</a:t>
            </a:r>
          </a:p>
        </p:txBody>
      </p:sp>
      <p:pic>
        <p:nvPicPr>
          <p:cNvPr id="7" name="Stary_Olsa_-_Podushechka_Narodnaya_belorusskaya_muzyka_XV_v._(xMuzic.me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1210" y="59644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69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zoohall.com.ua/uploads/posts/2012-06/1340026517_ukrainskii-ornament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6" r="1076" b="4555"/>
          <a:stretch/>
        </p:blipFill>
        <p:spPr bwMode="auto">
          <a:xfrm>
            <a:off x="-26288" y="2928934"/>
            <a:ext cx="9170288" cy="39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1460" y="260648"/>
            <a:ext cx="871482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Куклы Лихорадки,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Трясовицы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Лихоманки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5" y="1196752"/>
            <a:ext cx="4680520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/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Лихорадки»,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Трясовицы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«Лихоманки» – так в древнерусской мифологии называли духи болезней в образе женщин -«сестёр-трясавиц». В памятниках XVIII в. встречаются их имена: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Трясея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Отпея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Глазея,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Аввареуша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Храпуша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Пухлея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Желтея,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Авея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Немея,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Глухея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Каркуша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Старея. Образы сестёр-трясавиц связаны с апокрифическим мотивом дочерей царя Ирода – простоволосых женщин демонического обличья.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Трясовицы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– маленькие куколки на связке. Изготавливали их числом тринадцать. Тринадцатая, старшая сестра – лихорадка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Кумоха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Кумоха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дородная женщина, живущая в лесу со своими двенадцатью сестрами, похожими друг на друга как близнецы. </a:t>
            </a:r>
          </a:p>
        </p:txBody>
      </p:sp>
      <p:pic>
        <p:nvPicPr>
          <p:cNvPr id="9218" name="Picture 2" descr="http://cs622716.vk.me/v622716068/2c88a/tf2QxB6G2f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72" t="5313" r="8295" b="5086"/>
          <a:stretch/>
        </p:blipFill>
        <p:spPr bwMode="auto">
          <a:xfrm>
            <a:off x="4987845" y="1412777"/>
            <a:ext cx="4055547" cy="330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574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zoohall.com.ua/uploads/posts/2012-06/1340026517_ukrainskii-ornament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6" r="1076" b="4555"/>
          <a:stretch/>
        </p:blipFill>
        <p:spPr bwMode="auto">
          <a:xfrm>
            <a:off x="-26288" y="2928934"/>
            <a:ext cx="9170288" cy="39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792088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Кукла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Зерновушка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Крупеничка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1428736"/>
            <a:ext cx="4429157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После </a:t>
            </a:r>
            <a:r>
              <a:rPr lang="ru-RU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окончания уборочных работ крестьяне отбирали самую лучшую, отборную крупу нового урожая, чтобы наполнить ею куклу- мешочек. Мешочек наряжали и бережно хранили до следующего сева в красном углу избы, на почетном месте рядом с иконами. В народе считалось, что только в таком случае следующий год будет сытным и достаточным.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i.mywishis.in/s/i/wishes/d0/67/470x0_d067f5f0423406c9151b5e29c0d9c2fb___jpg____4_a29337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142984"/>
            <a:ext cx="3357554" cy="380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868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zoohall.com.ua/uploads/posts/2012-06/1340026517_ukrainskii-ornament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6" r="1076" b="4555"/>
          <a:stretch/>
        </p:blipFill>
        <p:spPr bwMode="auto">
          <a:xfrm>
            <a:off x="-26288" y="2928934"/>
            <a:ext cx="9170288" cy="39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260647"/>
            <a:ext cx="4392488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КУКЛА 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БЕРЕГИНЯ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4348" y="1928802"/>
            <a:ext cx="257176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Кукла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Берегиня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представляла собой своеобразный амулет, охраняющий домашний очаг и семью.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etkul74.ru/app/webroot/js/kcfinder/upload/images/kukla%20%287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214422"/>
            <a:ext cx="4374260" cy="354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5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zoohall.com.ua/uploads/posts/2012-06/1340026517_ukrainskii-ornament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6" r="1076" b="4555"/>
          <a:stretch/>
        </p:blipFill>
        <p:spPr bwMode="auto">
          <a:xfrm>
            <a:off x="-26288" y="2928934"/>
            <a:ext cx="9170288" cy="39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6835" y="260648"/>
            <a:ext cx="824405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Кукла Спиридон-Солнцеворот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5" y="1196752"/>
            <a:ext cx="5178875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говорили: "Спиридон- Солнцеворот колесо в руках несет". Праздник Спиридона это праздник зимнего и летнего солнцестояния, праздник нарождающегося или уходящего солнца. Он проходил с участием в обрядах этой куклы. На празднике отправляли обряды, посвященные солнцу. Скатывали с горы колесо и сжигали его вместе с другими символами солнца, приговаривая: «Колесо, гори, катись, с весною красною вернись!». В конце праздника куколку сжигали без одежды, одежду прибирали для следующей куколки. Сжигали со старьем, чтобы куколка забрала с собой все старое и негодное, высвободив силы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новой жизни. Куколка это мужская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дарится мужчине, чтобы помогал Спиридон- Солнцеворот хозяину дома "рулить" в своих делах.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6" descr="https://vesnyanka.com/wp-content/uploads/kukli/spirid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142984"/>
            <a:ext cx="3144359" cy="294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046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zoohall.com.ua/uploads/posts/2012-06/1340026517_ukrainskii-ornament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6" r="1076" b="4555"/>
          <a:stretch/>
        </p:blipFill>
        <p:spPr bwMode="auto">
          <a:xfrm>
            <a:off x="-26288" y="2928934"/>
            <a:ext cx="9170288" cy="39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115616" y="1484784"/>
            <a:ext cx="3292217" cy="32301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2" y="2643182"/>
            <a:ext cx="4000528" cy="21431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наступлением весны девушки делали и дарили друг другу ярких куколок с волосами необычных цветов. Эти куклы "Веснушки" имели силу оберега молодости и красоты.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60648"/>
            <a:ext cx="518457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Кукла </a:t>
            </a:r>
            <a:r>
              <a:rPr lang="ru-RU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Веснуш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нка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730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zoohall.com.ua/uploads/posts/2012-06/1340026517_ukrainskii-ornament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6" r="1076" b="4555"/>
          <a:stretch/>
        </p:blipFill>
        <p:spPr bwMode="auto">
          <a:xfrm>
            <a:off x="-26288" y="2928934"/>
            <a:ext cx="9170288" cy="39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260648"/>
            <a:ext cx="518457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Купало и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Купалинка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96752"/>
            <a:ext cx="4607371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Купало и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Купалинка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— эта обрядовая пара изготавливалась на праздник летнего солнцестояния.  Купало отражал мужскую энергию, образ мужчины на земле и солнышка летнего Купало одновременно. 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Купалинка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это женская водная энергия, олицетворение матери-земли. Кукол выполняли из трав, соломы, льна, тканей. Мужчины изготавливали Купалу, а женщины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Купалинку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 В некоторых источниках описывают   сжигание кукол во время купальского костра. Но чаще разбирали на пучки соломки и брали в свои сады в виде оберегов.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www.toysew.ru/wp-content/gallery/nerazluchniki-kukly/nerazluchniki-kukly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357298"/>
            <a:ext cx="3889072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858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zoohall.com.ua/uploads/posts/2012-06/1340026517_ukrainskii-ornament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6" r="1076" b="4555"/>
          <a:stretch/>
        </p:blipFill>
        <p:spPr bwMode="auto">
          <a:xfrm>
            <a:off x="-26288" y="2928934"/>
            <a:ext cx="9170288" cy="39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00694" y="260648"/>
            <a:ext cx="364330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Куклы 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Неразлучники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5" y="285728"/>
            <a:ext cx="5321751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Куклы-неразлучники — ￼Обрядовая свадебная народная кукла. В русской традиции во главе свадебного поезда, везущего молодую пару в дом жениха после венчания, под дужкой упряжи подвешивали пару кукол: куклу Невесты и куклу Жениха, чтобы они отводили недобрые взгляды на себя (эту сжигали, а ту, что при себе держали хранили в красном углу избы). Эти куклы были очень символичны – женское и мужское начало соединялись в неразрывное целое. Кукол изготавливали подруги невесты из лоскутов белой, красной и другой разноцветной ткани, используя обрывки разноцветных нитей. Основой служила лучина или тонкая плоская щепка длиной 25-30 см, шириной до 1,5 см из любого дерева, кроме ольхи и осины (эти деревья связывались с нечистой силой).У кукол  общая рука, чтобы муж и жена шли по жизни рука об руку, были вместе в радости и в беде.  Стоят рядом красна девица да добрый молодец, и у них одна общая рука — символ единения, любви.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m.io.ua/img_aa/medium/2634/67/263467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214554"/>
            <a:ext cx="3242880" cy="26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300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zoohall.com.ua/uploads/posts/2012-06/1340026517_ukrainskii-ornament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6" r="1076" b="4555"/>
          <a:stretch/>
        </p:blipFill>
        <p:spPr bwMode="auto">
          <a:xfrm>
            <a:off x="-26288" y="2928934"/>
            <a:ext cx="9170288" cy="39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260647"/>
            <a:ext cx="66247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КУКЛА МИРОВОЕ ДЕРЕВО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96752"/>
            <a:ext cx="4534794" cy="4278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Мировое дерево соединяет три яруса мира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Корни - в нижнем мире. Ствол - в среднем, а ветви с плодами, цветами и птицами раскинулись вверху, в горнем ярусе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Стоит н мосту яблоня, у ней цвет во весь белый свет (солнце)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Вечером цветут, утром вянут. (звезды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Нижний мир - Это обиталище змея, повелителя подземного царства и воды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Верхний мир -Это небо. Там царство света, солнца, небесных вод. Часто вверху на дереве - птица. Это солнце на самой вершине неба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Средний мир - Это земля. На ней живут люди и животные. Середина мирового дерева - это место встречи человека со Вселенной, с природой вокруг нас. Человек внутри, в центре мира. Но человек - это всего лишь часть большого целого!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0-tub-by.yandex.net/i?id=470d88202fb0425dbe79cc0f2c11ed1b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484301"/>
            <a:ext cx="3990982" cy="30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865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zoohall.com.ua/uploads/posts/2012-06/1340026517_ukrainskii-ornament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6" r="1076" b="4555"/>
          <a:stretch/>
        </p:blipFill>
        <p:spPr bwMode="auto">
          <a:xfrm>
            <a:off x="-26288" y="2928934"/>
            <a:ext cx="9170288" cy="39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00694" y="428604"/>
            <a:ext cx="31826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Куклы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Кумохи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2844" y="428604"/>
            <a:ext cx="5113739" cy="5355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народе считали, что по приказанию </a:t>
            </a:r>
            <a:r>
              <a:rPr lang="ru-RU" dirty="0" err="1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Кумохи</a:t>
            </a:r>
            <a:r>
              <a:rPr lang="ru-RU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сестры нападают на ослабленного человека. Проникают они в избы через печные трубы, и уберечься от них можно только заговорами. Именно поэтому изготовление куклы сопровождалось заговором, который обычно творила либо самая старшая женщина в семье либо специально приглашенная ворожея. Чудотворная сила заговора считалась действенной, если в течение всего процесса изготовления кукол ворожея ни разу не сбивалась с ритма, не прерывала речитатива заговора и на последнем слове завязывала на кукле последний узел. Считалось, что, увидев куклу, сестрица-трясавица узнает себя и вселится в неё вместо человека. Поэтому заговорённых кукол ставили рядком на печке у трубы и хранились до церковного праздника Пресвятой Богородицы. Перед праздником их сжигали.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arhivurokov.ru/multiurok/html/2017/02/10/s_589dec45000ef/s555208_3_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6" y="1340768"/>
            <a:ext cx="36195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221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zoohall.com.ua/uploads/posts/2012-06/1340026517_ukrainskii-ornament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6" r="1076" b="4555"/>
          <a:stretch/>
        </p:blipFill>
        <p:spPr bwMode="auto">
          <a:xfrm>
            <a:off x="-26288" y="2928934"/>
            <a:ext cx="9170288" cy="39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260647"/>
            <a:ext cx="66247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ДЕВКИНА ЗАБАВА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034" y="1857364"/>
            <a:ext cx="367753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Девкина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Забавка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или Подружка-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плакушка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как следует из названия куклы, являлась лучшей подругой, помощницей и советчицей во всех девичьих делах. Горем и радостью, проблемами и удачами делилась девочка со своей заветной куколкой</a:t>
            </a:r>
            <a:r>
              <a:rPr lang="ru-RU" sz="1600" b="1" i="1" dirty="0">
                <a:solidFill>
                  <a:schemeClr val="tx1"/>
                </a:solidFill>
                <a:ea typeface="Times New Roman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122" name="Picture 2" descr="http://www.myjulia.ru/data/cache/2011/04/30/756461_4553-0x6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49" t="8068" r="25924" b="1378"/>
          <a:stretch/>
        </p:blipFill>
        <p:spPr bwMode="auto">
          <a:xfrm>
            <a:off x="5143504" y="1142984"/>
            <a:ext cx="3292048" cy="37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705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zoohall.com.ua/uploads/posts/2012-06/1340026517_ukrainskii-ornament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6" r="1076" b="4555"/>
          <a:stretch/>
        </p:blipFill>
        <p:spPr bwMode="auto">
          <a:xfrm>
            <a:off x="-26288" y="2928934"/>
            <a:ext cx="9170288" cy="39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787" y="260648"/>
            <a:ext cx="806406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История тряпичной куклы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368" y="1340768"/>
            <a:ext cx="5762953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Традиционной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игрушкой в быту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деревни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даже в самых бедных крестьянских семьях с давних времен была тряпичная кукла. В иных домах их до ста штук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накапливалось. Куклы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были не только девчачьей забавой. Играли до 7-8 лет все дети, пока они ходили в рубахах. Но лишь мальчики начинали носить порты, а девочки юбку, их игровые роли и сами игры строго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разделялись.  Пока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были маленькими, кукол им шили матери, бабушки, старшие сестры. С пяти лет куклу-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пеленашку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уже могла делать любая девочка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kuklaobereg.com/wp-content/uploads/2015/10/%D0%91%D0%B5%D1%80%D0%B5%D0%B3%D0%B8%D0%BD%D0%B8-%D0%9B%D0%B5%D1%82%D0%BE-%D0%B8-%D0%9E%D1%81%D0%B5%D0%BD%D1%8C-%D0%B2%D0%B5%D1%80%D1%82_06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00" b="26226"/>
          <a:stretch/>
        </p:blipFill>
        <p:spPr bwMode="auto">
          <a:xfrm>
            <a:off x="6104514" y="1285861"/>
            <a:ext cx="3039486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885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ds02.infourok.ru/uploads/ex/0afa/00077181-9297b2d1/hello_html_4b4dad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ds04.infourok.ru/uploads/ex/0a7c/00027b7b-2a5b5b15/2/img14.jpg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Малышок-голышок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zoohall.com.ua/uploads/posts/2012-06/1340026517_ukrainskii-ornament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6" r="1076" b="4555"/>
          <a:stretch/>
        </p:blipFill>
        <p:spPr bwMode="auto">
          <a:xfrm>
            <a:off x="0" y="2928934"/>
            <a:ext cx="9170288" cy="39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www.rukukla.ru/file/0001/0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3786214" cy="4357717"/>
          </a:xfrm>
          <a:prstGeom prst="rect">
            <a:avLst/>
          </a:prstGeom>
          <a:noFill/>
        </p:spPr>
      </p:pic>
      <p:pic>
        <p:nvPicPr>
          <p:cNvPr id="34820" name="Picture 4" descr="http://www.rukukla.ru/file/0001/07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689706"/>
            <a:ext cx="3352390" cy="429105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260646"/>
            <a:ext cx="392909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Простоволосая 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357166"/>
            <a:ext cx="392909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Кукла с косой 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60647"/>
            <a:ext cx="392909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Простоволосая 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zoohall.com.ua/uploads/posts/2012-06/1340026517_ukrainskii-ornament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6" r="1076" b="4555"/>
          <a:stretch/>
        </p:blipFill>
        <p:spPr bwMode="auto">
          <a:xfrm>
            <a:off x="-26288" y="2928934"/>
            <a:ext cx="9170288" cy="39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260647"/>
            <a:ext cx="66247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ДЕВКИНА ЗАБАВА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034" y="1857364"/>
            <a:ext cx="367753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Девкина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Забавка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или Подружка-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плакушка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как следует из названия куклы, являлась лучшей подругой, помощницей и советчицей во всех девичьих делах. Горем и радостью, проблемами и удачами делилась девочка со своей заветной куколкой</a:t>
            </a:r>
            <a:r>
              <a:rPr lang="ru-RU" sz="1600" b="1" i="1" dirty="0">
                <a:solidFill>
                  <a:schemeClr val="tx1"/>
                </a:solidFill>
                <a:ea typeface="Times New Roman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122" name="Picture 2" descr="http://www.myjulia.ru/data/cache/2011/04/30/756461_4553-0x6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49" t="8068" r="25924" b="1378"/>
          <a:stretch/>
        </p:blipFill>
        <p:spPr bwMode="auto">
          <a:xfrm>
            <a:off x="5143504" y="1142984"/>
            <a:ext cx="3292048" cy="37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705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zoohall.com.ua/uploads/posts/2012-06/1340026517_ukrainskii-ornament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76" b="4555"/>
          <a:stretch/>
        </p:blipFill>
        <p:spPr bwMode="auto">
          <a:xfrm>
            <a:off x="0" y="0"/>
            <a:ext cx="9170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124744"/>
            <a:ext cx="634010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Чтите традиции предков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AutoShape 2" descr="https://etnoxata.com.ua/image/catalog/stat/s1/runy/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34010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56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zoohall.com.ua/uploads/posts/2012-06/1340026517_ukrainskii-ornament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6" r="1076" b="4555"/>
          <a:stretch/>
        </p:blipFill>
        <p:spPr bwMode="auto">
          <a:xfrm>
            <a:off x="-26288" y="2928934"/>
            <a:ext cx="9170288" cy="39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787" y="260648"/>
            <a:ext cx="806406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История тряпичной куклы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368" y="1328224"/>
            <a:ext cx="6048706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Матерчатая кукла — простейшее изображение женской фигуры. Кусок тканины, свернутый в «скалку», тщательно обтянутое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льняной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белой тряпицей лицо, груди из ровных, туго набитых шариков, волосяная коса с вплетенной в нее лентой и наряд из пестрых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лоскутов. Обязательно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приделывали косу и ленту в нее вплетали, если шили девку, а если бабу, так прическу по-настоящему разбирали. Наряжали красиво, фартук повяжут и поясок поверх рубахи. Девицам — платочки, бабам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борушку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наденут.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Игрушки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никогда не оставляли на улице, не разбрасывали по избе, а берегли в корзинах, коробах, запирали в ларчики. Брали на жатву и на посиделки. Кукол разрешалось брать в гости, их клали в приданое.</a:t>
            </a:r>
          </a:p>
        </p:txBody>
      </p:sp>
      <p:pic>
        <p:nvPicPr>
          <p:cNvPr id="20482" name="Picture 2" descr="https://3.bp.blogspot.com/-v2TYxGJbQ-M/V7gZXwZn9BI/AAAAAAABURM/-dfJucoqD9gHY4qO6yPjI4wucuUKmlUfACEw/s1600/10801988_344839829028281_605409377988017335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818" y="1142984"/>
            <a:ext cx="2661575" cy="40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037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zoohall.com.ua/uploads/posts/2012-06/1340026517_ukrainskii-ornament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6" r="1076" b="4555"/>
          <a:stretch/>
        </p:blipFill>
        <p:spPr bwMode="auto">
          <a:xfrm>
            <a:off x="-26288" y="2928934"/>
            <a:ext cx="9170288" cy="39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769" y="260648"/>
            <a:ext cx="829611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Типы и назначения народной куклы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71546"/>
            <a:ext cx="828922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своему назначению куклы делятся на три большие группы: куклы – обереги, игровые и обрядовые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2143116"/>
            <a:ext cx="2502031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Обереговые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куклы: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Куватка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Ангелочек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Лихоманки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4.Макошь, 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Параскева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Вепсская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 Богатство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7. Любава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Берегиня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9. Кубышка-травница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10.Крупеничка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1785926"/>
            <a:ext cx="2502031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Обрядовые куклы: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Неразлучники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Мировое дерево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Масленица и «Домашняя Масленица»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Коляда , Спиридон-Солнцеворот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Мартинички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Веснушки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Покосница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8. Купавка и Купало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214554"/>
            <a:ext cx="2502031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Игровые куклы: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Столбушки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Малышок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голышок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Барыня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Кукла «на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выхвалку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«Простоволосая»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 «Кукла с косой»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7. «Кукла нарядная»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8.  Девкина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забавка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https://delaemrukami.boltai.com/wp-content/uploads/sites/13/2015/12/95828686_a89e32cec5e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29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zoohall.com.ua/uploads/posts/2012-06/1340026517_ukrainskii-ornament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6" r="1076" b="4555"/>
          <a:stretch/>
        </p:blipFill>
        <p:spPr bwMode="auto">
          <a:xfrm>
            <a:off x="-26288" y="2928934"/>
            <a:ext cx="9170288" cy="39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7224" y="357166"/>
            <a:ext cx="399070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Десятиручка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1" y="1484784"/>
            <a:ext cx="4461077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Десятиручка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— белорусская лялька-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мотанка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Это была  кукла и в помощь хозяйке. Кукла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десятиручка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помогала девушке или молодухе (девушка, которая недавно вышла замуж) в хозяйстве. Такую куклу часто дарили на свадьбу, чтобы женщина все успевала, и все у нее ладилось. Туловище изготавливали из белой скрученной ткани,  ручки из красной. Перевязывали красной нитью.</a:t>
            </a:r>
          </a:p>
        </p:txBody>
      </p:sp>
      <p:pic>
        <p:nvPicPr>
          <p:cNvPr id="19458" name="Picture 2" descr="https://im0-tub-by.yandex.net/i?id=1bcfaa8ca432e0c8e72dbb65342edc0b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500042"/>
            <a:ext cx="3307337" cy="413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314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zoohall.com.ua/uploads/posts/2012-06/1340026517_ukrainskii-ornament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6" r="1076" b="4555"/>
          <a:stretch/>
        </p:blipFill>
        <p:spPr bwMode="auto">
          <a:xfrm>
            <a:off x="-26288" y="2928934"/>
            <a:ext cx="9170288" cy="39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61056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Кукла Младенчик-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пеленашка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68760"/>
            <a:ext cx="539262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новорожденных матерью делалась кукла «младенчик-</a:t>
            </a:r>
            <a:r>
              <a:rPr lang="ru-RU" dirty="0" err="1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пеленашка</a:t>
            </a:r>
            <a:r>
              <a:rPr lang="ru-RU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». Кукла шилась непосредственно перед рождением ребенка, с молитвой, с мыслями о будущем дитятке; ткани для изготовления были родные - от сарафана, от рубахи отца, деда и т.п. - все это хранило родовую и генетическую память. Куколка вкладывалась в ладошку и, сжимая кулачки, малыш сам себе делал массаж всей внутренней поверхности ладони</a:t>
            </a: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Простая </a:t>
            </a:r>
            <a:r>
              <a:rPr lang="ru-RU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вид кукла - младенчик делается достаточно сложно и соответственно несет в себе много важной и необходимой информации</a:t>
            </a:r>
            <a:r>
              <a:rPr lang="ru-RU" b="1" i="1" dirty="0">
                <a:solidFill>
                  <a:srgbClr val="444444"/>
                </a:solidFill>
                <a:latin typeface="+mj-lt"/>
                <a:ea typeface="Times New Roman"/>
                <a:cs typeface="Times New Roman"/>
              </a:rPr>
              <a:t>. </a:t>
            </a:r>
            <a:endParaRPr lang="ru-RU" b="1" i="1" dirty="0">
              <a:latin typeface="+mj-lt"/>
            </a:endParaRPr>
          </a:p>
        </p:txBody>
      </p:sp>
      <p:pic>
        <p:nvPicPr>
          <p:cNvPr id="18434" name="Picture 2" descr="http://itd0.mycdn.me/image?id=856154440208&amp;t=20&amp;plc=WEB&amp;tkn=*pPcXZ5svp8A6ABiTh4WGPKgpl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1484784"/>
            <a:ext cx="2962588" cy="29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40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zoohall.com.ua/uploads/posts/2012-06/1340026517_ukrainskii-ornament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6" r="1076" b="4555"/>
          <a:stretch/>
        </p:blipFill>
        <p:spPr bwMode="auto">
          <a:xfrm>
            <a:off x="-26288" y="2928934"/>
            <a:ext cx="9170288" cy="39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2485" y="332656"/>
            <a:ext cx="813273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Кукла «</a:t>
            </a:r>
            <a:r>
              <a:rPr lang="ru-RU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Отдарок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-на-подарок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0734" y="1496585"/>
            <a:ext cx="4908521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Куколка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Отдарок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-на- подарок» - обучающая кукла. Она помогала научить ребёнка благодарности. Это была первая кукла, которую ребенок должен был сделать сам в возрасте 3-4 лет. Бабушки обучали детей делать эту куколку для того, чтобы они могли подарить её кому-то в ответ на подарок, или если кто-то сделал для них что-то важное. Делали эту куклу дети и для родителей, с малых лет приучаясь быть благодарными им за то, что те заботятся о них и растят. </a:t>
            </a:r>
          </a:p>
        </p:txBody>
      </p:sp>
      <p:pic>
        <p:nvPicPr>
          <p:cNvPr id="17410" name="Picture 2" descr="http://media.nazaccent.ru/storage/blog/images/2016/05/aickx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95" t="1892" r="7978"/>
          <a:stretch/>
        </p:blipFill>
        <p:spPr bwMode="auto">
          <a:xfrm>
            <a:off x="5715008" y="1574494"/>
            <a:ext cx="2910216" cy="313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716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zoohall.com.ua/uploads/posts/2012-06/1340026517_ukrainskii-ornament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6" r="1076" b="4555"/>
          <a:stretch/>
        </p:blipFill>
        <p:spPr bwMode="auto">
          <a:xfrm>
            <a:off x="-26288" y="2928934"/>
            <a:ext cx="9170288" cy="39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1806" y="260648"/>
            <a:ext cx="703410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Кукла Кубышка-травница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5" y="1196752"/>
            <a:ext cx="5250313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Кукла "Кубышка-травница" Чтобы воздух в избе был чистый, изготавливали полезную куколку "Кубышку-Травницу". Мешочек- юбку набивали душистыми успокаивающими травами – душицей, зверобоем, мятой, тысячелистником или хвоей. Кубышку-травницу обычно подвешивали над кроваткой ребенка, чтобы тот лучше спал, приговаривая: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Сонница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бессонница, не играй с моим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дитяткой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играй с моей куколкой!" Или наполняли лекарственными травами и ставили у кровати больного, чтобы травяной запах отгонял от него духов болезни. Такая вот древняя ароматерапия. </a:t>
            </a:r>
          </a:p>
        </p:txBody>
      </p:sp>
      <p:pic>
        <p:nvPicPr>
          <p:cNvPr id="13314" name="Picture 2" descr="https://im0-tub-by.yandex.net/i?id=95b8c5805e5ee4f0bcb84edbf828fe0e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285860"/>
            <a:ext cx="3714744" cy="318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18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zoohall.com.ua/uploads/posts/2012-06/1340026517_ukrainskii-ornament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6" r="1076" b="4555"/>
          <a:stretch/>
        </p:blipFill>
        <p:spPr bwMode="auto">
          <a:xfrm>
            <a:off x="-26288" y="2928934"/>
            <a:ext cx="9170288" cy="39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84156" y="260648"/>
            <a:ext cx="394941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Кукла </a:t>
            </a:r>
            <a:r>
              <a:rPr lang="ru-RU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Куватка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034" y="1500174"/>
            <a:ext cx="3678709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Эта </a:t>
            </a:r>
            <a:r>
              <a:rPr lang="ru-RU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куколка-оберег оберегает младенца от злых сил. По традиции за 2 недели до рождения ребёнка будущая мать помещала такую куколку в колыбель, чтобы она её грела и не подпускала злых духов. Когда ребёнок рождался "</a:t>
            </a:r>
            <a:r>
              <a:rPr lang="ru-RU" dirty="0" err="1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Куватку</a:t>
            </a:r>
            <a:r>
              <a:rPr lang="ru-RU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" вешали над колыбелькой. Куколок можно повесить гроздью, но их количество обязательно должно быть нечётным.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://www.about-schizophrenia.ru/photos/59b6c133a70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http://www.about-schizophrenia.ru/photos/59b6c133a70f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http://lermontovka-spb.ru/m/t/event_photo/post-34-28000-kuvadki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9547" y="1500174"/>
            <a:ext cx="4418733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161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1681</Words>
  <Application>Microsoft Office PowerPoint</Application>
  <PresentationFormat>Экран (4:3)</PresentationFormat>
  <Paragraphs>79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Малышок-голышок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32</cp:revision>
  <dcterms:modified xsi:type="dcterms:W3CDTF">2020-05-06T13:01:41Z</dcterms:modified>
</cp:coreProperties>
</file>