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Lst>
  <p:notesMasterIdLst>
    <p:notesMasterId r:id="rId16"/>
  </p:notesMasterIdLst>
  <p:sldIdLst>
    <p:sldId id="256" r:id="rId2"/>
    <p:sldId id="1853" r:id="rId3"/>
    <p:sldId id="1856" r:id="rId4"/>
    <p:sldId id="1849" r:id="rId5"/>
    <p:sldId id="274" r:id="rId6"/>
    <p:sldId id="278" r:id="rId7"/>
    <p:sldId id="1851" r:id="rId8"/>
    <p:sldId id="260" r:id="rId9"/>
    <p:sldId id="1859" r:id="rId10"/>
    <p:sldId id="279" r:id="rId11"/>
    <p:sldId id="1855" r:id="rId12"/>
    <p:sldId id="258" r:id="rId13"/>
    <p:sldId id="294" r:id="rId14"/>
    <p:sldId id="1860" r:id="rId15"/>
  </p:sldIdLst>
  <p:sldSz cx="12192000" cy="6858000"/>
  <p:notesSz cx="6797675" cy="9926638"/>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A6"/>
    <a:srgbClr val="DCE6F1"/>
    <a:srgbClr val="FF6600"/>
    <a:srgbClr val="FFCC99"/>
    <a:srgbClr val="6666FF"/>
    <a:srgbClr val="9999FF"/>
    <a:srgbClr val="FFE699"/>
    <a:srgbClr val="E7E7E7"/>
    <a:srgbClr val="4F81BD"/>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0468" autoAdjust="0"/>
  </p:normalViewPr>
  <p:slideViewPr>
    <p:cSldViewPr snapToGrid="0">
      <p:cViewPr varScale="1">
        <p:scale>
          <a:sx n="55" d="100"/>
          <a:sy n="55" d="100"/>
        </p:scale>
        <p:origin x="-25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5C483-9D93-457D-A651-AE130171B072}" type="doc">
      <dgm:prSet loTypeId="urn:microsoft.com/office/officeart/2005/8/layout/radial5" loCatId="relationship" qsTypeId="urn:microsoft.com/office/officeart/2005/8/quickstyle/simple3" qsCatId="simple" csTypeId="urn:microsoft.com/office/officeart/2005/8/colors/colorful5" csCatId="colorful" phldr="1"/>
      <dgm:spPr/>
      <dgm:t>
        <a:bodyPr/>
        <a:lstStyle/>
        <a:p>
          <a:endParaRPr lang="ru-RU"/>
        </a:p>
      </dgm:t>
    </dgm:pt>
    <dgm:pt modelId="{8F214E80-424C-468F-AB8D-5612994F71F7}">
      <dgm:prSet phldrT="[Текст]" custT="1"/>
      <dgm:spPr/>
      <dgm:t>
        <a:bodyPr/>
        <a:lstStyle/>
        <a:p>
          <a:r>
            <a:rPr lang="ru-RU" sz="1400" b="1" i="1" dirty="0"/>
            <a:t>Острые респираторные инфекции (ОРИ) – группа заболеваний, которые вызываются множеством возбудителей, передаются воздушно-капельным путем и характеризуются острым поражением дыхательной системы человека. </a:t>
          </a:r>
          <a:endParaRPr lang="ru-RU" sz="1400" b="1" dirty="0"/>
        </a:p>
      </dgm:t>
    </dgm:pt>
    <dgm:pt modelId="{21BBB05B-7391-4052-82AD-508AAC7673DC}" type="parTrans" cxnId="{01592FDA-6F4F-47BE-9FE9-E853409557B0}">
      <dgm:prSet/>
      <dgm:spPr/>
      <dgm:t>
        <a:bodyPr/>
        <a:lstStyle/>
        <a:p>
          <a:endParaRPr lang="ru-RU" b="1"/>
        </a:p>
      </dgm:t>
    </dgm:pt>
    <dgm:pt modelId="{BFCC1F50-915B-4033-8F46-243414EC476D}" type="sibTrans" cxnId="{01592FDA-6F4F-47BE-9FE9-E853409557B0}">
      <dgm:prSet/>
      <dgm:spPr/>
      <dgm:t>
        <a:bodyPr/>
        <a:lstStyle/>
        <a:p>
          <a:endParaRPr lang="ru-RU" b="1"/>
        </a:p>
      </dgm:t>
    </dgm:pt>
    <dgm:pt modelId="{3F6733AA-C2C1-4116-B493-253384EB3CC9}">
      <dgm:prSet phldrT="[Текст]" custT="1"/>
      <dgm:spPr/>
      <dgm:t>
        <a:bodyPr/>
        <a:lstStyle/>
        <a:p>
          <a:r>
            <a:rPr lang="ru-RU" sz="1000" b="1"/>
            <a:t>вирусы парагриппа</a:t>
          </a:r>
          <a:endParaRPr lang="ru-RU" sz="1000" b="1" dirty="0"/>
        </a:p>
      </dgm:t>
    </dgm:pt>
    <dgm:pt modelId="{F3FB7D6A-58DB-4D51-9246-3F72D5741E82}" type="parTrans" cxnId="{51CFE690-55D1-45EB-9355-A7AC2509D4E8}">
      <dgm:prSet/>
      <dgm:spPr/>
      <dgm:t>
        <a:bodyPr/>
        <a:lstStyle/>
        <a:p>
          <a:endParaRPr lang="ru-RU" b="1"/>
        </a:p>
      </dgm:t>
    </dgm:pt>
    <dgm:pt modelId="{644A6F22-8FE9-4B72-9109-D206F002B060}" type="sibTrans" cxnId="{51CFE690-55D1-45EB-9355-A7AC2509D4E8}">
      <dgm:prSet/>
      <dgm:spPr/>
      <dgm:t>
        <a:bodyPr/>
        <a:lstStyle/>
        <a:p>
          <a:endParaRPr lang="ru-RU" b="1"/>
        </a:p>
      </dgm:t>
    </dgm:pt>
    <dgm:pt modelId="{E2E2E468-8439-4E2D-8329-739369735D73}">
      <dgm:prSet phldrT="[Текст]" custT="1"/>
      <dgm:spPr/>
      <dgm:t>
        <a:bodyPr/>
        <a:lstStyle/>
        <a:p>
          <a:r>
            <a:rPr lang="ru-RU" sz="1200" b="1"/>
            <a:t>аденовирусы</a:t>
          </a:r>
          <a:endParaRPr lang="ru-RU" sz="1100" b="1" dirty="0"/>
        </a:p>
      </dgm:t>
    </dgm:pt>
    <dgm:pt modelId="{8ABBFA6B-57EA-476B-9798-58E28F852687}" type="parTrans" cxnId="{712DAC32-829A-4FD8-9371-71F493583E75}">
      <dgm:prSet/>
      <dgm:spPr/>
      <dgm:t>
        <a:bodyPr/>
        <a:lstStyle/>
        <a:p>
          <a:endParaRPr lang="ru-RU" b="1"/>
        </a:p>
      </dgm:t>
    </dgm:pt>
    <dgm:pt modelId="{ED5A087A-0E20-43AE-82AD-511DA2DA76E9}" type="sibTrans" cxnId="{712DAC32-829A-4FD8-9371-71F493583E75}">
      <dgm:prSet/>
      <dgm:spPr/>
      <dgm:t>
        <a:bodyPr/>
        <a:lstStyle/>
        <a:p>
          <a:endParaRPr lang="ru-RU" b="1"/>
        </a:p>
      </dgm:t>
    </dgm:pt>
    <dgm:pt modelId="{B843DEBD-3A00-4AC1-B98D-6ECD98305BB9}">
      <dgm:prSet phldrT="[Текст]" custT="1"/>
      <dgm:spPr/>
      <dgm:t>
        <a:bodyPr/>
        <a:lstStyle/>
        <a:p>
          <a:r>
            <a:rPr lang="ru-RU" sz="1400" b="1" i="1" dirty="0"/>
            <a:t>вирусы гриппа</a:t>
          </a:r>
          <a:endParaRPr lang="ru-RU" sz="1400" b="1" dirty="0"/>
        </a:p>
      </dgm:t>
    </dgm:pt>
    <dgm:pt modelId="{B2497A37-6A6E-44FA-90E0-77E9AB13CA35}" type="parTrans" cxnId="{5833DC39-5500-40A0-A663-D9B80856A97D}">
      <dgm:prSet/>
      <dgm:spPr/>
      <dgm:t>
        <a:bodyPr/>
        <a:lstStyle/>
        <a:p>
          <a:endParaRPr lang="ru-RU" b="1"/>
        </a:p>
      </dgm:t>
    </dgm:pt>
    <dgm:pt modelId="{7CEF1098-19EC-4874-8A16-F0560429C67E}" type="sibTrans" cxnId="{5833DC39-5500-40A0-A663-D9B80856A97D}">
      <dgm:prSet/>
      <dgm:spPr/>
      <dgm:t>
        <a:bodyPr/>
        <a:lstStyle/>
        <a:p>
          <a:endParaRPr lang="ru-RU" b="1"/>
        </a:p>
      </dgm:t>
    </dgm:pt>
    <dgm:pt modelId="{F531EB69-3BBE-4178-8F8E-AA85F1E7A9A9}">
      <dgm:prSet custT="1"/>
      <dgm:spPr/>
      <dgm:t>
        <a:bodyPr/>
        <a:lstStyle/>
        <a:p>
          <a:r>
            <a:rPr lang="ru-RU" sz="1000" b="1" i="1"/>
            <a:t>респираторно-синцитиальный</a:t>
          </a:r>
          <a:r>
            <a:rPr lang="ru-RU" sz="1050" b="1" i="1"/>
            <a:t> вирус</a:t>
          </a:r>
          <a:endParaRPr lang="ru-RU" sz="1050" b="1" dirty="0"/>
        </a:p>
      </dgm:t>
    </dgm:pt>
    <dgm:pt modelId="{7AF07670-31FE-4A45-AB55-57CEB5A0B1D4}" type="parTrans" cxnId="{1A3D0EC5-327F-411A-81BB-C34602A4FF63}">
      <dgm:prSet/>
      <dgm:spPr/>
      <dgm:t>
        <a:bodyPr/>
        <a:lstStyle/>
        <a:p>
          <a:endParaRPr lang="ru-RU" b="1"/>
        </a:p>
      </dgm:t>
    </dgm:pt>
    <dgm:pt modelId="{C7B0A580-2255-456C-98F4-BDCEA02C0B81}" type="sibTrans" cxnId="{1A3D0EC5-327F-411A-81BB-C34602A4FF63}">
      <dgm:prSet/>
      <dgm:spPr/>
      <dgm:t>
        <a:bodyPr/>
        <a:lstStyle/>
        <a:p>
          <a:endParaRPr lang="ru-RU" b="1"/>
        </a:p>
      </dgm:t>
    </dgm:pt>
    <dgm:pt modelId="{DA9FECB8-A2B0-4530-80DF-54BC86CA59FD}">
      <dgm:prSet custT="1"/>
      <dgm:spPr/>
      <dgm:t>
        <a:bodyPr/>
        <a:lstStyle/>
        <a:p>
          <a:r>
            <a:rPr lang="ru-RU" sz="1100" b="1"/>
            <a:t>коронавирусы</a:t>
          </a:r>
          <a:endParaRPr lang="ru-RU" sz="1100" b="1" dirty="0"/>
        </a:p>
      </dgm:t>
    </dgm:pt>
    <dgm:pt modelId="{00BD7515-449C-404E-8E70-52379B2C095B}" type="parTrans" cxnId="{17CFFC80-E43E-4B49-9CD1-BBDB78061B7F}">
      <dgm:prSet/>
      <dgm:spPr/>
      <dgm:t>
        <a:bodyPr/>
        <a:lstStyle/>
        <a:p>
          <a:endParaRPr lang="ru-RU" b="1"/>
        </a:p>
      </dgm:t>
    </dgm:pt>
    <dgm:pt modelId="{F5DC977A-1588-407D-84F1-9F07A5CFF211}" type="sibTrans" cxnId="{17CFFC80-E43E-4B49-9CD1-BBDB78061B7F}">
      <dgm:prSet/>
      <dgm:spPr/>
      <dgm:t>
        <a:bodyPr/>
        <a:lstStyle/>
        <a:p>
          <a:endParaRPr lang="ru-RU" b="1"/>
        </a:p>
      </dgm:t>
    </dgm:pt>
    <dgm:pt modelId="{0B51ED16-E9A3-4420-AC33-A574597D1289}">
      <dgm:prSet custT="1"/>
      <dgm:spPr/>
      <dgm:t>
        <a:bodyPr/>
        <a:lstStyle/>
        <a:p>
          <a:r>
            <a:rPr lang="ru-RU" sz="1200" b="1" dirty="0" err="1"/>
            <a:t>бокавирус</a:t>
          </a:r>
          <a:endParaRPr lang="ru-RU" sz="1200" b="1" dirty="0"/>
        </a:p>
      </dgm:t>
    </dgm:pt>
    <dgm:pt modelId="{AB6B1D58-8B99-4E04-BF55-374BEB8CE9B1}" type="parTrans" cxnId="{3DCE4952-5909-4B05-9DB2-DD28AC277B64}">
      <dgm:prSet/>
      <dgm:spPr/>
      <dgm:t>
        <a:bodyPr/>
        <a:lstStyle/>
        <a:p>
          <a:endParaRPr lang="ru-RU" b="1"/>
        </a:p>
      </dgm:t>
    </dgm:pt>
    <dgm:pt modelId="{6DE55781-3DA5-4CD6-A9B7-B64F1F0534F5}" type="sibTrans" cxnId="{3DCE4952-5909-4B05-9DB2-DD28AC277B64}">
      <dgm:prSet/>
      <dgm:spPr/>
      <dgm:t>
        <a:bodyPr/>
        <a:lstStyle/>
        <a:p>
          <a:endParaRPr lang="ru-RU" b="1"/>
        </a:p>
      </dgm:t>
    </dgm:pt>
    <dgm:pt modelId="{A38C656E-FA8B-4945-A530-7E9D7ABDB257}" type="pres">
      <dgm:prSet presAssocID="{9F55C483-9D93-457D-A651-AE130171B072}" presName="Name0" presStyleCnt="0">
        <dgm:presLayoutVars>
          <dgm:chMax val="1"/>
          <dgm:dir/>
          <dgm:animLvl val="ctr"/>
          <dgm:resizeHandles val="exact"/>
        </dgm:presLayoutVars>
      </dgm:prSet>
      <dgm:spPr/>
      <dgm:t>
        <a:bodyPr/>
        <a:lstStyle/>
        <a:p>
          <a:endParaRPr lang="ru-RU"/>
        </a:p>
      </dgm:t>
    </dgm:pt>
    <dgm:pt modelId="{01972258-416C-4A03-9376-E25F624D69BF}" type="pres">
      <dgm:prSet presAssocID="{8F214E80-424C-468F-AB8D-5612994F71F7}" presName="centerShape" presStyleLbl="node0" presStyleIdx="0" presStyleCnt="1" custScaleX="890728" custScaleY="110902" custLinFactNeighborX="-226" custLinFactNeighborY="-44271"/>
      <dgm:spPr/>
      <dgm:t>
        <a:bodyPr/>
        <a:lstStyle/>
        <a:p>
          <a:endParaRPr lang="ru-RU"/>
        </a:p>
      </dgm:t>
    </dgm:pt>
    <dgm:pt modelId="{E9CBECF9-574F-4D69-86C2-80582762DAAB}" type="pres">
      <dgm:prSet presAssocID="{7AF07670-31FE-4A45-AB55-57CEB5A0B1D4}" presName="parTrans" presStyleLbl="sibTrans2D1" presStyleIdx="0" presStyleCnt="6"/>
      <dgm:spPr/>
      <dgm:t>
        <a:bodyPr/>
        <a:lstStyle/>
        <a:p>
          <a:endParaRPr lang="ru-RU"/>
        </a:p>
      </dgm:t>
    </dgm:pt>
    <dgm:pt modelId="{97FBBCD4-44D8-4D1C-B4CD-9A78C24572FD}" type="pres">
      <dgm:prSet presAssocID="{7AF07670-31FE-4A45-AB55-57CEB5A0B1D4}" presName="connectorText" presStyleLbl="sibTrans2D1" presStyleIdx="0" presStyleCnt="6"/>
      <dgm:spPr/>
      <dgm:t>
        <a:bodyPr/>
        <a:lstStyle/>
        <a:p>
          <a:endParaRPr lang="ru-RU"/>
        </a:p>
      </dgm:t>
    </dgm:pt>
    <dgm:pt modelId="{E094B766-232B-4A1C-B887-0737D1260723}" type="pres">
      <dgm:prSet presAssocID="{F531EB69-3BBE-4178-8F8E-AA85F1E7A9A9}" presName="node" presStyleLbl="node1" presStyleIdx="0" presStyleCnt="6" custScaleX="182732" custScaleY="113484" custRadScaleRad="217385" custRadScaleInc="-328177">
        <dgm:presLayoutVars>
          <dgm:bulletEnabled val="1"/>
        </dgm:presLayoutVars>
      </dgm:prSet>
      <dgm:spPr/>
      <dgm:t>
        <a:bodyPr/>
        <a:lstStyle/>
        <a:p>
          <a:endParaRPr lang="ru-RU"/>
        </a:p>
      </dgm:t>
    </dgm:pt>
    <dgm:pt modelId="{ECC65D78-24EA-48EF-9248-FC6861F7D30E}" type="pres">
      <dgm:prSet presAssocID="{F3FB7D6A-58DB-4D51-9246-3F72D5741E82}" presName="parTrans" presStyleLbl="sibTrans2D1" presStyleIdx="1" presStyleCnt="6"/>
      <dgm:spPr/>
      <dgm:t>
        <a:bodyPr/>
        <a:lstStyle/>
        <a:p>
          <a:endParaRPr lang="ru-RU"/>
        </a:p>
      </dgm:t>
    </dgm:pt>
    <dgm:pt modelId="{97BC5B28-0236-4BDE-81A7-7229809C5AD4}" type="pres">
      <dgm:prSet presAssocID="{F3FB7D6A-58DB-4D51-9246-3F72D5741E82}" presName="connectorText" presStyleLbl="sibTrans2D1" presStyleIdx="1" presStyleCnt="6"/>
      <dgm:spPr/>
      <dgm:t>
        <a:bodyPr/>
        <a:lstStyle/>
        <a:p>
          <a:endParaRPr lang="ru-RU"/>
        </a:p>
      </dgm:t>
    </dgm:pt>
    <dgm:pt modelId="{A2C0C46F-58B5-4337-968A-A3326E363294}" type="pres">
      <dgm:prSet presAssocID="{3F6733AA-C2C1-4116-B493-253384EB3CC9}" presName="node" presStyleLbl="node1" presStyleIdx="1" presStyleCnt="6" custScaleX="141582" custRadScaleRad="264969" custRadScaleInc="93323">
        <dgm:presLayoutVars>
          <dgm:bulletEnabled val="1"/>
        </dgm:presLayoutVars>
      </dgm:prSet>
      <dgm:spPr/>
      <dgm:t>
        <a:bodyPr/>
        <a:lstStyle/>
        <a:p>
          <a:endParaRPr lang="ru-RU"/>
        </a:p>
      </dgm:t>
    </dgm:pt>
    <dgm:pt modelId="{146EA9A2-2984-4C61-99B3-6F813D718C8C}" type="pres">
      <dgm:prSet presAssocID="{8ABBFA6B-57EA-476B-9798-58E28F852687}" presName="parTrans" presStyleLbl="sibTrans2D1" presStyleIdx="2" presStyleCnt="6"/>
      <dgm:spPr/>
      <dgm:t>
        <a:bodyPr/>
        <a:lstStyle/>
        <a:p>
          <a:endParaRPr lang="ru-RU"/>
        </a:p>
      </dgm:t>
    </dgm:pt>
    <dgm:pt modelId="{6F32DF4B-25AD-4393-89FD-F873B1000020}" type="pres">
      <dgm:prSet presAssocID="{8ABBFA6B-57EA-476B-9798-58E28F852687}" presName="connectorText" presStyleLbl="sibTrans2D1" presStyleIdx="2" presStyleCnt="6"/>
      <dgm:spPr/>
      <dgm:t>
        <a:bodyPr/>
        <a:lstStyle/>
        <a:p>
          <a:endParaRPr lang="ru-RU"/>
        </a:p>
      </dgm:t>
    </dgm:pt>
    <dgm:pt modelId="{A2D97493-A8A0-4E1C-BA70-3B0CE64CE9F6}" type="pres">
      <dgm:prSet presAssocID="{E2E2E468-8439-4E2D-8329-739369735D73}" presName="node" presStyleLbl="node1" presStyleIdx="2" presStyleCnt="6" custScaleX="167276" custScaleY="115735" custRadScaleRad="172223" custRadScaleInc="-50060">
        <dgm:presLayoutVars>
          <dgm:bulletEnabled val="1"/>
        </dgm:presLayoutVars>
      </dgm:prSet>
      <dgm:spPr/>
      <dgm:t>
        <a:bodyPr/>
        <a:lstStyle/>
        <a:p>
          <a:endParaRPr lang="ru-RU"/>
        </a:p>
      </dgm:t>
    </dgm:pt>
    <dgm:pt modelId="{48D29CB1-5194-48FD-98C9-DDC81439DE24}" type="pres">
      <dgm:prSet presAssocID="{AB6B1D58-8B99-4E04-BF55-374BEB8CE9B1}" presName="parTrans" presStyleLbl="sibTrans2D1" presStyleIdx="3" presStyleCnt="6"/>
      <dgm:spPr/>
      <dgm:t>
        <a:bodyPr/>
        <a:lstStyle/>
        <a:p>
          <a:endParaRPr lang="ru-RU"/>
        </a:p>
      </dgm:t>
    </dgm:pt>
    <dgm:pt modelId="{D44EB6E1-0EA0-4788-8484-91B9803C9C35}" type="pres">
      <dgm:prSet presAssocID="{AB6B1D58-8B99-4E04-BF55-374BEB8CE9B1}" presName="connectorText" presStyleLbl="sibTrans2D1" presStyleIdx="3" presStyleCnt="6"/>
      <dgm:spPr/>
      <dgm:t>
        <a:bodyPr/>
        <a:lstStyle/>
        <a:p>
          <a:endParaRPr lang="ru-RU"/>
        </a:p>
      </dgm:t>
    </dgm:pt>
    <dgm:pt modelId="{C6420BFD-6F2E-428B-88AD-AF30B293AB2E}" type="pres">
      <dgm:prSet presAssocID="{0B51ED16-E9A3-4420-AC33-A574597D1289}" presName="node" presStyleLbl="node1" presStyleIdx="3" presStyleCnt="6" custScaleX="159836" custRadScaleRad="69873" custRadScaleInc="-113354">
        <dgm:presLayoutVars>
          <dgm:bulletEnabled val="1"/>
        </dgm:presLayoutVars>
      </dgm:prSet>
      <dgm:spPr/>
      <dgm:t>
        <a:bodyPr/>
        <a:lstStyle/>
        <a:p>
          <a:endParaRPr lang="ru-RU"/>
        </a:p>
      </dgm:t>
    </dgm:pt>
    <dgm:pt modelId="{757D5AF2-6149-43D3-B8A9-0AF38464715B}" type="pres">
      <dgm:prSet presAssocID="{00BD7515-449C-404E-8E70-52379B2C095B}" presName="parTrans" presStyleLbl="sibTrans2D1" presStyleIdx="4" presStyleCnt="6"/>
      <dgm:spPr/>
      <dgm:t>
        <a:bodyPr/>
        <a:lstStyle/>
        <a:p>
          <a:endParaRPr lang="ru-RU"/>
        </a:p>
      </dgm:t>
    </dgm:pt>
    <dgm:pt modelId="{7452E204-9B6E-49F4-8C18-90938FA45DF4}" type="pres">
      <dgm:prSet presAssocID="{00BD7515-449C-404E-8E70-52379B2C095B}" presName="connectorText" presStyleLbl="sibTrans2D1" presStyleIdx="4" presStyleCnt="6"/>
      <dgm:spPr/>
      <dgm:t>
        <a:bodyPr/>
        <a:lstStyle/>
        <a:p>
          <a:endParaRPr lang="ru-RU"/>
        </a:p>
      </dgm:t>
    </dgm:pt>
    <dgm:pt modelId="{C50FEB07-A932-49B3-BEE8-B1E103075E83}" type="pres">
      <dgm:prSet presAssocID="{DA9FECB8-A2B0-4530-80DF-54BC86CA59FD}" presName="node" presStyleLbl="node1" presStyleIdx="4" presStyleCnt="6" custScaleX="174158" custScaleY="102251" custRadScaleRad="99192" custRadScaleInc="-6832">
        <dgm:presLayoutVars>
          <dgm:bulletEnabled val="1"/>
        </dgm:presLayoutVars>
      </dgm:prSet>
      <dgm:spPr/>
      <dgm:t>
        <a:bodyPr/>
        <a:lstStyle/>
        <a:p>
          <a:endParaRPr lang="ru-RU"/>
        </a:p>
      </dgm:t>
    </dgm:pt>
    <dgm:pt modelId="{66AC1307-EDF0-4681-A03C-B0E500AD7DD7}" type="pres">
      <dgm:prSet presAssocID="{B2497A37-6A6E-44FA-90E0-77E9AB13CA35}" presName="parTrans" presStyleLbl="sibTrans2D1" presStyleIdx="5" presStyleCnt="6"/>
      <dgm:spPr/>
      <dgm:t>
        <a:bodyPr/>
        <a:lstStyle/>
        <a:p>
          <a:endParaRPr lang="ru-RU"/>
        </a:p>
      </dgm:t>
    </dgm:pt>
    <dgm:pt modelId="{2DE168EA-4B07-4BD7-AAE8-D220AEB19953}" type="pres">
      <dgm:prSet presAssocID="{B2497A37-6A6E-44FA-90E0-77E9AB13CA35}" presName="connectorText" presStyleLbl="sibTrans2D1" presStyleIdx="5" presStyleCnt="6"/>
      <dgm:spPr/>
      <dgm:t>
        <a:bodyPr/>
        <a:lstStyle/>
        <a:p>
          <a:endParaRPr lang="ru-RU"/>
        </a:p>
      </dgm:t>
    </dgm:pt>
    <dgm:pt modelId="{9C5C7C8E-872F-4276-8826-EF493EA1BE2E}" type="pres">
      <dgm:prSet presAssocID="{B843DEBD-3A00-4AC1-B98D-6ECD98305BB9}" presName="node" presStyleLbl="node1" presStyleIdx="5" presStyleCnt="6" custScaleX="136478" custRadScaleRad="314282" custRadScaleInc="-91816">
        <dgm:presLayoutVars>
          <dgm:bulletEnabled val="1"/>
        </dgm:presLayoutVars>
      </dgm:prSet>
      <dgm:spPr/>
      <dgm:t>
        <a:bodyPr/>
        <a:lstStyle/>
        <a:p>
          <a:endParaRPr lang="ru-RU"/>
        </a:p>
      </dgm:t>
    </dgm:pt>
  </dgm:ptLst>
  <dgm:cxnLst>
    <dgm:cxn modelId="{1A3D0EC5-327F-411A-81BB-C34602A4FF63}" srcId="{8F214E80-424C-468F-AB8D-5612994F71F7}" destId="{F531EB69-3BBE-4178-8F8E-AA85F1E7A9A9}" srcOrd="0" destOrd="0" parTransId="{7AF07670-31FE-4A45-AB55-57CEB5A0B1D4}" sibTransId="{C7B0A580-2255-456C-98F4-BDCEA02C0B81}"/>
    <dgm:cxn modelId="{17CFFC80-E43E-4B49-9CD1-BBDB78061B7F}" srcId="{8F214E80-424C-468F-AB8D-5612994F71F7}" destId="{DA9FECB8-A2B0-4530-80DF-54BC86CA59FD}" srcOrd="4" destOrd="0" parTransId="{00BD7515-449C-404E-8E70-52379B2C095B}" sibTransId="{F5DC977A-1588-407D-84F1-9F07A5CFF211}"/>
    <dgm:cxn modelId="{5833DC39-5500-40A0-A663-D9B80856A97D}" srcId="{8F214E80-424C-468F-AB8D-5612994F71F7}" destId="{B843DEBD-3A00-4AC1-B98D-6ECD98305BB9}" srcOrd="5" destOrd="0" parTransId="{B2497A37-6A6E-44FA-90E0-77E9AB13CA35}" sibTransId="{7CEF1098-19EC-4874-8A16-F0560429C67E}"/>
    <dgm:cxn modelId="{2BB7CD0E-56F8-442F-BC63-514E4BB3514E}" type="presOf" srcId="{0B51ED16-E9A3-4420-AC33-A574597D1289}" destId="{C6420BFD-6F2E-428B-88AD-AF30B293AB2E}" srcOrd="0" destOrd="0" presId="urn:microsoft.com/office/officeart/2005/8/layout/radial5"/>
    <dgm:cxn modelId="{AE1BE260-55C5-4F2A-8454-4836709A240E}" type="presOf" srcId="{AB6B1D58-8B99-4E04-BF55-374BEB8CE9B1}" destId="{48D29CB1-5194-48FD-98C9-DDC81439DE24}" srcOrd="0" destOrd="0" presId="urn:microsoft.com/office/officeart/2005/8/layout/radial5"/>
    <dgm:cxn modelId="{3DCE4952-5909-4B05-9DB2-DD28AC277B64}" srcId="{8F214E80-424C-468F-AB8D-5612994F71F7}" destId="{0B51ED16-E9A3-4420-AC33-A574597D1289}" srcOrd="3" destOrd="0" parTransId="{AB6B1D58-8B99-4E04-BF55-374BEB8CE9B1}" sibTransId="{6DE55781-3DA5-4CD6-A9B7-B64F1F0534F5}"/>
    <dgm:cxn modelId="{6AB20880-C1A5-47D7-8168-18F56E9049CB}" type="presOf" srcId="{00BD7515-449C-404E-8E70-52379B2C095B}" destId="{757D5AF2-6149-43D3-B8A9-0AF38464715B}" srcOrd="0" destOrd="0" presId="urn:microsoft.com/office/officeart/2005/8/layout/radial5"/>
    <dgm:cxn modelId="{F96B764F-026B-4BDB-916C-B90E3D7B5D03}" type="presOf" srcId="{7AF07670-31FE-4A45-AB55-57CEB5A0B1D4}" destId="{E9CBECF9-574F-4D69-86C2-80582762DAAB}" srcOrd="0" destOrd="0" presId="urn:microsoft.com/office/officeart/2005/8/layout/radial5"/>
    <dgm:cxn modelId="{FEC1C009-52B8-4A19-B381-072C943D542D}" type="presOf" srcId="{8ABBFA6B-57EA-476B-9798-58E28F852687}" destId="{146EA9A2-2984-4C61-99B3-6F813D718C8C}" srcOrd="0" destOrd="0" presId="urn:microsoft.com/office/officeart/2005/8/layout/radial5"/>
    <dgm:cxn modelId="{88029CD5-5180-4499-AE32-CAD899BBC096}" type="presOf" srcId="{DA9FECB8-A2B0-4530-80DF-54BC86CA59FD}" destId="{C50FEB07-A932-49B3-BEE8-B1E103075E83}" srcOrd="0" destOrd="0" presId="urn:microsoft.com/office/officeart/2005/8/layout/radial5"/>
    <dgm:cxn modelId="{866C6C7B-B48B-4B47-AF1F-0D005D675149}" type="presOf" srcId="{3F6733AA-C2C1-4116-B493-253384EB3CC9}" destId="{A2C0C46F-58B5-4337-968A-A3326E363294}" srcOrd="0" destOrd="0" presId="urn:microsoft.com/office/officeart/2005/8/layout/radial5"/>
    <dgm:cxn modelId="{4AF6216F-904B-4A7C-AD9C-42CA5A18D1C5}" type="presOf" srcId="{AB6B1D58-8B99-4E04-BF55-374BEB8CE9B1}" destId="{D44EB6E1-0EA0-4788-8484-91B9803C9C35}" srcOrd="1" destOrd="0" presId="urn:microsoft.com/office/officeart/2005/8/layout/radial5"/>
    <dgm:cxn modelId="{CC8CD266-00FC-4F51-A054-CB3DA261F512}" type="presOf" srcId="{7AF07670-31FE-4A45-AB55-57CEB5A0B1D4}" destId="{97FBBCD4-44D8-4D1C-B4CD-9A78C24572FD}" srcOrd="1" destOrd="0" presId="urn:microsoft.com/office/officeart/2005/8/layout/radial5"/>
    <dgm:cxn modelId="{1BDF56C6-F378-4E86-B98F-04E47EF939A9}" type="presOf" srcId="{B2497A37-6A6E-44FA-90E0-77E9AB13CA35}" destId="{66AC1307-EDF0-4681-A03C-B0E500AD7DD7}" srcOrd="0" destOrd="0" presId="urn:microsoft.com/office/officeart/2005/8/layout/radial5"/>
    <dgm:cxn modelId="{65BAA186-FA13-463C-83F5-4129655C0415}" type="presOf" srcId="{F531EB69-3BBE-4178-8F8E-AA85F1E7A9A9}" destId="{E094B766-232B-4A1C-B887-0737D1260723}" srcOrd="0" destOrd="0" presId="urn:microsoft.com/office/officeart/2005/8/layout/radial5"/>
    <dgm:cxn modelId="{137759D4-B9A5-4D54-8BCC-B4A5A8E6A646}" type="presOf" srcId="{B843DEBD-3A00-4AC1-B98D-6ECD98305BB9}" destId="{9C5C7C8E-872F-4276-8826-EF493EA1BE2E}" srcOrd="0" destOrd="0" presId="urn:microsoft.com/office/officeart/2005/8/layout/radial5"/>
    <dgm:cxn modelId="{17E844F9-CB7F-467C-B197-0F0DF495A833}" type="presOf" srcId="{9F55C483-9D93-457D-A651-AE130171B072}" destId="{A38C656E-FA8B-4945-A530-7E9D7ABDB257}" srcOrd="0" destOrd="0" presId="urn:microsoft.com/office/officeart/2005/8/layout/radial5"/>
    <dgm:cxn modelId="{BE245028-F436-4B95-937C-B7983ACD7A9B}" type="presOf" srcId="{B2497A37-6A6E-44FA-90E0-77E9AB13CA35}" destId="{2DE168EA-4B07-4BD7-AAE8-D220AEB19953}" srcOrd="1" destOrd="0" presId="urn:microsoft.com/office/officeart/2005/8/layout/radial5"/>
    <dgm:cxn modelId="{01592FDA-6F4F-47BE-9FE9-E853409557B0}" srcId="{9F55C483-9D93-457D-A651-AE130171B072}" destId="{8F214E80-424C-468F-AB8D-5612994F71F7}" srcOrd="0" destOrd="0" parTransId="{21BBB05B-7391-4052-82AD-508AAC7673DC}" sibTransId="{BFCC1F50-915B-4033-8F46-243414EC476D}"/>
    <dgm:cxn modelId="{712DAC32-829A-4FD8-9371-71F493583E75}" srcId="{8F214E80-424C-468F-AB8D-5612994F71F7}" destId="{E2E2E468-8439-4E2D-8329-739369735D73}" srcOrd="2" destOrd="0" parTransId="{8ABBFA6B-57EA-476B-9798-58E28F852687}" sibTransId="{ED5A087A-0E20-43AE-82AD-511DA2DA76E9}"/>
    <dgm:cxn modelId="{84A8842E-2F18-4E16-B4A0-B0014B35764D}" type="presOf" srcId="{8F214E80-424C-468F-AB8D-5612994F71F7}" destId="{01972258-416C-4A03-9376-E25F624D69BF}" srcOrd="0" destOrd="0" presId="urn:microsoft.com/office/officeart/2005/8/layout/radial5"/>
    <dgm:cxn modelId="{726FFD3D-B0D0-4C23-8DEF-DCE176824917}" type="presOf" srcId="{8ABBFA6B-57EA-476B-9798-58E28F852687}" destId="{6F32DF4B-25AD-4393-89FD-F873B1000020}" srcOrd="1" destOrd="0" presId="urn:microsoft.com/office/officeart/2005/8/layout/radial5"/>
    <dgm:cxn modelId="{9B6DB83F-137B-4E6C-A0E7-CDA7A9C83A6F}" type="presOf" srcId="{F3FB7D6A-58DB-4D51-9246-3F72D5741E82}" destId="{97BC5B28-0236-4BDE-81A7-7229809C5AD4}" srcOrd="1" destOrd="0" presId="urn:microsoft.com/office/officeart/2005/8/layout/radial5"/>
    <dgm:cxn modelId="{51CFE690-55D1-45EB-9355-A7AC2509D4E8}" srcId="{8F214E80-424C-468F-AB8D-5612994F71F7}" destId="{3F6733AA-C2C1-4116-B493-253384EB3CC9}" srcOrd="1" destOrd="0" parTransId="{F3FB7D6A-58DB-4D51-9246-3F72D5741E82}" sibTransId="{644A6F22-8FE9-4B72-9109-D206F002B060}"/>
    <dgm:cxn modelId="{88FC01F0-2AE3-4284-AA01-2F1F432C8B2F}" type="presOf" srcId="{F3FB7D6A-58DB-4D51-9246-3F72D5741E82}" destId="{ECC65D78-24EA-48EF-9248-FC6861F7D30E}" srcOrd="0" destOrd="0" presId="urn:microsoft.com/office/officeart/2005/8/layout/radial5"/>
    <dgm:cxn modelId="{7F03748D-5B42-4347-AE25-2833D866AE5E}" type="presOf" srcId="{00BD7515-449C-404E-8E70-52379B2C095B}" destId="{7452E204-9B6E-49F4-8C18-90938FA45DF4}" srcOrd="1" destOrd="0" presId="urn:microsoft.com/office/officeart/2005/8/layout/radial5"/>
    <dgm:cxn modelId="{AF320742-71E9-4684-9351-2FBE9307288D}" type="presOf" srcId="{E2E2E468-8439-4E2D-8329-739369735D73}" destId="{A2D97493-A8A0-4E1C-BA70-3B0CE64CE9F6}" srcOrd="0" destOrd="0" presId="urn:microsoft.com/office/officeart/2005/8/layout/radial5"/>
    <dgm:cxn modelId="{B031A8E7-22F4-4F26-89BE-7CE9A0DFC860}" type="presParOf" srcId="{A38C656E-FA8B-4945-A530-7E9D7ABDB257}" destId="{01972258-416C-4A03-9376-E25F624D69BF}" srcOrd="0" destOrd="0" presId="urn:microsoft.com/office/officeart/2005/8/layout/radial5"/>
    <dgm:cxn modelId="{379913DD-0FFA-4F7E-9443-EB7AD0EB38E0}" type="presParOf" srcId="{A38C656E-FA8B-4945-A530-7E9D7ABDB257}" destId="{E9CBECF9-574F-4D69-86C2-80582762DAAB}" srcOrd="1" destOrd="0" presId="urn:microsoft.com/office/officeart/2005/8/layout/radial5"/>
    <dgm:cxn modelId="{7A778F0A-DAA0-4A2F-8165-D1A9DEE1F266}" type="presParOf" srcId="{E9CBECF9-574F-4D69-86C2-80582762DAAB}" destId="{97FBBCD4-44D8-4D1C-B4CD-9A78C24572FD}" srcOrd="0" destOrd="0" presId="urn:microsoft.com/office/officeart/2005/8/layout/radial5"/>
    <dgm:cxn modelId="{776CAA0E-2DDC-43CC-A9CB-0EAA4F5B5FAE}" type="presParOf" srcId="{A38C656E-FA8B-4945-A530-7E9D7ABDB257}" destId="{E094B766-232B-4A1C-B887-0737D1260723}" srcOrd="2" destOrd="0" presId="urn:microsoft.com/office/officeart/2005/8/layout/radial5"/>
    <dgm:cxn modelId="{CA98EE4D-7983-484F-91C5-89C17C9DC9D8}" type="presParOf" srcId="{A38C656E-FA8B-4945-A530-7E9D7ABDB257}" destId="{ECC65D78-24EA-48EF-9248-FC6861F7D30E}" srcOrd="3" destOrd="0" presId="urn:microsoft.com/office/officeart/2005/8/layout/radial5"/>
    <dgm:cxn modelId="{AD1AC6F8-71E4-4B51-A713-F8AD5724768F}" type="presParOf" srcId="{ECC65D78-24EA-48EF-9248-FC6861F7D30E}" destId="{97BC5B28-0236-4BDE-81A7-7229809C5AD4}" srcOrd="0" destOrd="0" presId="urn:microsoft.com/office/officeart/2005/8/layout/radial5"/>
    <dgm:cxn modelId="{9784FF76-4B8F-45BA-9C55-FE796FBFF483}" type="presParOf" srcId="{A38C656E-FA8B-4945-A530-7E9D7ABDB257}" destId="{A2C0C46F-58B5-4337-968A-A3326E363294}" srcOrd="4" destOrd="0" presId="urn:microsoft.com/office/officeart/2005/8/layout/radial5"/>
    <dgm:cxn modelId="{C9F3F455-56A1-49B3-9692-39D51DD20604}" type="presParOf" srcId="{A38C656E-FA8B-4945-A530-7E9D7ABDB257}" destId="{146EA9A2-2984-4C61-99B3-6F813D718C8C}" srcOrd="5" destOrd="0" presId="urn:microsoft.com/office/officeart/2005/8/layout/radial5"/>
    <dgm:cxn modelId="{12169265-405D-48D3-991E-455D3AE442A3}" type="presParOf" srcId="{146EA9A2-2984-4C61-99B3-6F813D718C8C}" destId="{6F32DF4B-25AD-4393-89FD-F873B1000020}" srcOrd="0" destOrd="0" presId="urn:microsoft.com/office/officeart/2005/8/layout/radial5"/>
    <dgm:cxn modelId="{C403E81D-2F87-4515-9990-0C9B3C281849}" type="presParOf" srcId="{A38C656E-FA8B-4945-A530-7E9D7ABDB257}" destId="{A2D97493-A8A0-4E1C-BA70-3B0CE64CE9F6}" srcOrd="6" destOrd="0" presId="urn:microsoft.com/office/officeart/2005/8/layout/radial5"/>
    <dgm:cxn modelId="{B40F9EE2-9A96-45AB-8DD3-E5F6CCF2F3A4}" type="presParOf" srcId="{A38C656E-FA8B-4945-A530-7E9D7ABDB257}" destId="{48D29CB1-5194-48FD-98C9-DDC81439DE24}" srcOrd="7" destOrd="0" presId="urn:microsoft.com/office/officeart/2005/8/layout/radial5"/>
    <dgm:cxn modelId="{4E061B25-9D4C-4E1C-9F3B-16776E200A04}" type="presParOf" srcId="{48D29CB1-5194-48FD-98C9-DDC81439DE24}" destId="{D44EB6E1-0EA0-4788-8484-91B9803C9C35}" srcOrd="0" destOrd="0" presId="urn:microsoft.com/office/officeart/2005/8/layout/radial5"/>
    <dgm:cxn modelId="{15F5AA16-B039-4D94-BEDE-3A04FA5728CD}" type="presParOf" srcId="{A38C656E-FA8B-4945-A530-7E9D7ABDB257}" destId="{C6420BFD-6F2E-428B-88AD-AF30B293AB2E}" srcOrd="8" destOrd="0" presId="urn:microsoft.com/office/officeart/2005/8/layout/radial5"/>
    <dgm:cxn modelId="{FA7A91F7-9760-4220-B0A2-33378987EF64}" type="presParOf" srcId="{A38C656E-FA8B-4945-A530-7E9D7ABDB257}" destId="{757D5AF2-6149-43D3-B8A9-0AF38464715B}" srcOrd="9" destOrd="0" presId="urn:microsoft.com/office/officeart/2005/8/layout/radial5"/>
    <dgm:cxn modelId="{9EF9A55B-8F49-4E30-B4AE-ED2928CDDC20}" type="presParOf" srcId="{757D5AF2-6149-43D3-B8A9-0AF38464715B}" destId="{7452E204-9B6E-49F4-8C18-90938FA45DF4}" srcOrd="0" destOrd="0" presId="urn:microsoft.com/office/officeart/2005/8/layout/radial5"/>
    <dgm:cxn modelId="{4EAD6024-1157-4C7E-9A55-ACE0BE1F3C7F}" type="presParOf" srcId="{A38C656E-FA8B-4945-A530-7E9D7ABDB257}" destId="{C50FEB07-A932-49B3-BEE8-B1E103075E83}" srcOrd="10" destOrd="0" presId="urn:microsoft.com/office/officeart/2005/8/layout/radial5"/>
    <dgm:cxn modelId="{EB916F4F-305F-4859-A359-D7BFEBBA1757}" type="presParOf" srcId="{A38C656E-FA8B-4945-A530-7E9D7ABDB257}" destId="{66AC1307-EDF0-4681-A03C-B0E500AD7DD7}" srcOrd="11" destOrd="0" presId="urn:microsoft.com/office/officeart/2005/8/layout/radial5"/>
    <dgm:cxn modelId="{433257E8-34B4-4F95-8081-ED134F662D98}" type="presParOf" srcId="{66AC1307-EDF0-4681-A03C-B0E500AD7DD7}" destId="{2DE168EA-4B07-4BD7-AAE8-D220AEB19953}" srcOrd="0" destOrd="0" presId="urn:microsoft.com/office/officeart/2005/8/layout/radial5"/>
    <dgm:cxn modelId="{6714E075-84BE-4FFE-A619-20526D82FC54}" type="presParOf" srcId="{A38C656E-FA8B-4945-A530-7E9D7ABDB257}" destId="{9C5C7C8E-872F-4276-8826-EF493EA1BE2E}" srcOrd="12"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0D5F9-6323-4CB0-A92C-F32697816CFA}"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x-none"/>
        </a:p>
      </dgm:t>
    </dgm:pt>
    <dgm:pt modelId="{0D9F38EA-B1C0-4469-9DE3-A2734578B99E}">
      <dgm:prSet phldrT="[Текст]" custT="1"/>
      <dgm:spPr/>
      <dgm:t>
        <a:bodyPr/>
        <a:lstStyle/>
        <a:p>
          <a:r>
            <a:rPr lang="ru-RU" sz="2400" dirty="0"/>
            <a:t>Пункт 26</a:t>
          </a:r>
          <a:endParaRPr lang="x-none" sz="2400" dirty="0"/>
        </a:p>
      </dgm:t>
    </dgm:pt>
    <dgm:pt modelId="{A9754977-B260-41ED-B267-C006EC7CA82D}" type="parTrans" cxnId="{73266D46-B527-4455-992E-C59FF434CBEA}">
      <dgm:prSet/>
      <dgm:spPr/>
      <dgm:t>
        <a:bodyPr/>
        <a:lstStyle/>
        <a:p>
          <a:endParaRPr lang="x-none"/>
        </a:p>
      </dgm:t>
    </dgm:pt>
    <dgm:pt modelId="{1DB3E07C-C8C7-4E87-A472-B84C9A50785C}" type="sibTrans" cxnId="{73266D46-B527-4455-992E-C59FF434CBEA}">
      <dgm:prSet/>
      <dgm:spPr/>
      <dgm:t>
        <a:bodyPr/>
        <a:lstStyle/>
        <a:p>
          <a:endParaRPr lang="x-none"/>
        </a:p>
      </dgm:t>
    </dgm:pt>
    <dgm:pt modelId="{D7348BC3-D675-4876-9754-D5673304CA50}">
      <dgm:prSet phldrT="[Текст]"/>
      <dgm:spPr/>
      <dgm:t>
        <a:bodyPr/>
        <a:lstStyle/>
        <a:p>
          <a:r>
            <a:rPr lang="ru-RU" b="1" dirty="0">
              <a:solidFill>
                <a:srgbClr val="C00000"/>
              </a:solidFill>
            </a:rPr>
            <a:t>Обеспечить использование средств индивидуальной защиты органов дыхания (маска) при посещении объектов (недвижимых и движимых) и в организациях всех форм собственности </a:t>
          </a:r>
          <a:r>
            <a:rPr lang="ru-RU" b="1" dirty="0" err="1">
              <a:solidFill>
                <a:srgbClr val="C00000"/>
              </a:solidFill>
            </a:rPr>
            <a:t>г.Минска</a:t>
          </a:r>
          <a:r>
            <a:rPr lang="ru-RU" dirty="0"/>
            <a:t> (магазины, торговые центры, объекты общественного питания (за исключением времени приема пищи), аптеки, учреждения здравоохранения, учреждения образования, социального обслуживания населения, спортивные объекты, административные здания, отделения банков, связи, почты, объекты бытового обслуживания, учреждения культуры, развлекательные центры, общественный транспорт, в ом числе маршрутные такси, автомобили такси, метрополитен и прочие объекты)</a:t>
          </a:r>
          <a:endParaRPr lang="x-none" dirty="0"/>
        </a:p>
      </dgm:t>
    </dgm:pt>
    <dgm:pt modelId="{8AD046C4-A814-4A15-B354-A5B26B6BC13C}" type="parTrans" cxnId="{F8AB5738-D9D5-4708-B755-5CAA007FE661}">
      <dgm:prSet/>
      <dgm:spPr/>
      <dgm:t>
        <a:bodyPr/>
        <a:lstStyle/>
        <a:p>
          <a:endParaRPr lang="x-none"/>
        </a:p>
      </dgm:t>
    </dgm:pt>
    <dgm:pt modelId="{709FB057-CBA4-4C92-A504-5BCF2D89F545}" type="sibTrans" cxnId="{F8AB5738-D9D5-4708-B755-5CAA007FE661}">
      <dgm:prSet/>
      <dgm:spPr/>
      <dgm:t>
        <a:bodyPr/>
        <a:lstStyle/>
        <a:p>
          <a:endParaRPr lang="x-none"/>
        </a:p>
      </dgm:t>
    </dgm:pt>
    <dgm:pt modelId="{E84288D9-DC57-4335-999A-95CE90BAFC37}" type="pres">
      <dgm:prSet presAssocID="{8E00D5F9-6323-4CB0-A92C-F32697816CFA}" presName="Name0" presStyleCnt="0">
        <dgm:presLayoutVars>
          <dgm:chMax/>
          <dgm:chPref/>
          <dgm:dir/>
        </dgm:presLayoutVars>
      </dgm:prSet>
      <dgm:spPr/>
      <dgm:t>
        <a:bodyPr/>
        <a:lstStyle/>
        <a:p>
          <a:endParaRPr lang="ru-RU"/>
        </a:p>
      </dgm:t>
    </dgm:pt>
    <dgm:pt modelId="{139F765C-621C-4906-A045-1EFCFD8FF368}" type="pres">
      <dgm:prSet presAssocID="{0D9F38EA-B1C0-4469-9DE3-A2734578B99E}" presName="parenttextcomposite" presStyleCnt="0"/>
      <dgm:spPr/>
    </dgm:pt>
    <dgm:pt modelId="{33484AB7-FA71-425E-9437-AAF9B2F3DA9F}" type="pres">
      <dgm:prSet presAssocID="{0D9F38EA-B1C0-4469-9DE3-A2734578B99E}" presName="parenttext" presStyleLbl="revTx" presStyleIdx="0" presStyleCnt="1">
        <dgm:presLayoutVars>
          <dgm:chMax/>
          <dgm:chPref val="2"/>
          <dgm:bulletEnabled val="1"/>
        </dgm:presLayoutVars>
      </dgm:prSet>
      <dgm:spPr/>
      <dgm:t>
        <a:bodyPr/>
        <a:lstStyle/>
        <a:p>
          <a:endParaRPr lang="ru-RU"/>
        </a:p>
      </dgm:t>
    </dgm:pt>
    <dgm:pt modelId="{8CCF8239-8369-4ACD-8442-180DC5AC6915}" type="pres">
      <dgm:prSet presAssocID="{0D9F38EA-B1C0-4469-9DE3-A2734578B99E}" presName="composite" presStyleCnt="0"/>
      <dgm:spPr/>
    </dgm:pt>
    <dgm:pt modelId="{BE25AADD-DA11-4899-8202-0B64BC86C843}" type="pres">
      <dgm:prSet presAssocID="{0D9F38EA-B1C0-4469-9DE3-A2734578B99E}" presName="chevron1" presStyleLbl="alignNode1" presStyleIdx="0" presStyleCnt="7" custScaleY="287088"/>
      <dgm:spPr/>
    </dgm:pt>
    <dgm:pt modelId="{D9B7640A-554F-4B12-B3A3-CA4CEE80AFAB}" type="pres">
      <dgm:prSet presAssocID="{0D9F38EA-B1C0-4469-9DE3-A2734578B99E}" presName="chevron2" presStyleLbl="alignNode1" presStyleIdx="1" presStyleCnt="7" custScaleY="288714"/>
      <dgm:spPr/>
    </dgm:pt>
    <dgm:pt modelId="{CA5FDCE7-E4B5-4F42-87A3-282FE523BC57}" type="pres">
      <dgm:prSet presAssocID="{0D9F38EA-B1C0-4469-9DE3-A2734578B99E}" presName="chevron3" presStyleLbl="alignNode1" presStyleIdx="2" presStyleCnt="7" custScaleY="288714"/>
      <dgm:spPr/>
    </dgm:pt>
    <dgm:pt modelId="{F922A480-901D-4DEF-A122-7E968C9F1329}" type="pres">
      <dgm:prSet presAssocID="{0D9F38EA-B1C0-4469-9DE3-A2734578B99E}" presName="chevron4" presStyleLbl="alignNode1" presStyleIdx="3" presStyleCnt="7" custScaleY="288714"/>
      <dgm:spPr/>
    </dgm:pt>
    <dgm:pt modelId="{292D26B7-AF08-43E0-866C-F827D02B7496}" type="pres">
      <dgm:prSet presAssocID="{0D9F38EA-B1C0-4469-9DE3-A2734578B99E}" presName="chevron5" presStyleLbl="alignNode1" presStyleIdx="4" presStyleCnt="7" custScaleY="291967"/>
      <dgm:spPr/>
    </dgm:pt>
    <dgm:pt modelId="{836CA13A-14C5-4484-9CEC-570B2D79DCD4}" type="pres">
      <dgm:prSet presAssocID="{0D9F38EA-B1C0-4469-9DE3-A2734578B99E}" presName="chevron6" presStyleLbl="alignNode1" presStyleIdx="5" presStyleCnt="7" custScaleY="293594"/>
      <dgm:spPr/>
    </dgm:pt>
    <dgm:pt modelId="{47FB590D-6B84-400C-92D2-57E4EF48FDB3}" type="pres">
      <dgm:prSet presAssocID="{0D9F38EA-B1C0-4469-9DE3-A2734578B99E}" presName="chevron7" presStyleLbl="alignNode1" presStyleIdx="6" presStyleCnt="7" custScaleY="293594"/>
      <dgm:spPr/>
    </dgm:pt>
    <dgm:pt modelId="{96D9B94E-6DD9-431C-A559-4DA4280219F8}" type="pres">
      <dgm:prSet presAssocID="{0D9F38EA-B1C0-4469-9DE3-A2734578B99E}" presName="childtext" presStyleLbl="solidFgAcc1" presStyleIdx="0" presStyleCnt="1" custScaleY="291766">
        <dgm:presLayoutVars>
          <dgm:chMax/>
          <dgm:chPref val="0"/>
          <dgm:bulletEnabled val="1"/>
        </dgm:presLayoutVars>
      </dgm:prSet>
      <dgm:spPr/>
      <dgm:t>
        <a:bodyPr/>
        <a:lstStyle/>
        <a:p>
          <a:endParaRPr lang="ru-RU"/>
        </a:p>
      </dgm:t>
    </dgm:pt>
  </dgm:ptLst>
  <dgm:cxnLst>
    <dgm:cxn modelId="{A79288A4-5902-4AD5-B1EB-D1B6A5E07B6C}" type="presOf" srcId="{0D9F38EA-B1C0-4469-9DE3-A2734578B99E}" destId="{33484AB7-FA71-425E-9437-AAF9B2F3DA9F}" srcOrd="0" destOrd="0" presId="urn:microsoft.com/office/officeart/2008/layout/VerticalAccentList"/>
    <dgm:cxn modelId="{32118FA8-8430-406E-BA68-81C2532C3D3C}" type="presOf" srcId="{D7348BC3-D675-4876-9754-D5673304CA50}" destId="{96D9B94E-6DD9-431C-A559-4DA4280219F8}" srcOrd="0" destOrd="0" presId="urn:microsoft.com/office/officeart/2008/layout/VerticalAccentList"/>
    <dgm:cxn modelId="{F8AB5738-D9D5-4708-B755-5CAA007FE661}" srcId="{0D9F38EA-B1C0-4469-9DE3-A2734578B99E}" destId="{D7348BC3-D675-4876-9754-D5673304CA50}" srcOrd="0" destOrd="0" parTransId="{8AD046C4-A814-4A15-B354-A5B26B6BC13C}" sibTransId="{709FB057-CBA4-4C92-A504-5BCF2D89F545}"/>
    <dgm:cxn modelId="{73266D46-B527-4455-992E-C59FF434CBEA}" srcId="{8E00D5F9-6323-4CB0-A92C-F32697816CFA}" destId="{0D9F38EA-B1C0-4469-9DE3-A2734578B99E}" srcOrd="0" destOrd="0" parTransId="{A9754977-B260-41ED-B267-C006EC7CA82D}" sibTransId="{1DB3E07C-C8C7-4E87-A472-B84C9A50785C}"/>
    <dgm:cxn modelId="{18F65846-9C72-4833-8566-8AADB5E32D15}" type="presOf" srcId="{8E00D5F9-6323-4CB0-A92C-F32697816CFA}" destId="{E84288D9-DC57-4335-999A-95CE90BAFC37}" srcOrd="0" destOrd="0" presId="urn:microsoft.com/office/officeart/2008/layout/VerticalAccentList"/>
    <dgm:cxn modelId="{A20447DA-5ED8-4D04-B084-5E838EB1D03B}" type="presParOf" srcId="{E84288D9-DC57-4335-999A-95CE90BAFC37}" destId="{139F765C-621C-4906-A045-1EFCFD8FF368}" srcOrd="0" destOrd="0" presId="urn:microsoft.com/office/officeart/2008/layout/VerticalAccentList"/>
    <dgm:cxn modelId="{C81C2A2F-2C59-49BE-9A62-4B492E5ACA2B}" type="presParOf" srcId="{139F765C-621C-4906-A045-1EFCFD8FF368}" destId="{33484AB7-FA71-425E-9437-AAF9B2F3DA9F}" srcOrd="0" destOrd="0" presId="urn:microsoft.com/office/officeart/2008/layout/VerticalAccentList"/>
    <dgm:cxn modelId="{3DE13799-527A-42CC-9FC7-DF7F06874951}" type="presParOf" srcId="{E84288D9-DC57-4335-999A-95CE90BAFC37}" destId="{8CCF8239-8369-4ACD-8442-180DC5AC6915}" srcOrd="1" destOrd="0" presId="urn:microsoft.com/office/officeart/2008/layout/VerticalAccentList"/>
    <dgm:cxn modelId="{BB72120C-5E6E-4A10-9668-A1E17D9D5095}" type="presParOf" srcId="{8CCF8239-8369-4ACD-8442-180DC5AC6915}" destId="{BE25AADD-DA11-4899-8202-0B64BC86C843}" srcOrd="0" destOrd="0" presId="urn:microsoft.com/office/officeart/2008/layout/VerticalAccentList"/>
    <dgm:cxn modelId="{81D3A7C0-5004-489F-BB73-D455D587BF30}" type="presParOf" srcId="{8CCF8239-8369-4ACD-8442-180DC5AC6915}" destId="{D9B7640A-554F-4B12-B3A3-CA4CEE80AFAB}" srcOrd="1" destOrd="0" presId="urn:microsoft.com/office/officeart/2008/layout/VerticalAccentList"/>
    <dgm:cxn modelId="{C5846D47-3375-4A85-9135-C40D934D0E60}" type="presParOf" srcId="{8CCF8239-8369-4ACD-8442-180DC5AC6915}" destId="{CA5FDCE7-E4B5-4F42-87A3-282FE523BC57}" srcOrd="2" destOrd="0" presId="urn:microsoft.com/office/officeart/2008/layout/VerticalAccentList"/>
    <dgm:cxn modelId="{52A4120F-FA27-4867-9541-978FEAFCA68E}" type="presParOf" srcId="{8CCF8239-8369-4ACD-8442-180DC5AC6915}" destId="{F922A480-901D-4DEF-A122-7E968C9F1329}" srcOrd="3" destOrd="0" presId="urn:microsoft.com/office/officeart/2008/layout/VerticalAccentList"/>
    <dgm:cxn modelId="{9D52B4EC-A3CC-438D-88F3-FC1AE6D534FC}" type="presParOf" srcId="{8CCF8239-8369-4ACD-8442-180DC5AC6915}" destId="{292D26B7-AF08-43E0-866C-F827D02B7496}" srcOrd="4" destOrd="0" presId="urn:microsoft.com/office/officeart/2008/layout/VerticalAccentList"/>
    <dgm:cxn modelId="{74041386-8F42-4783-A2BF-6D1A4BB30426}" type="presParOf" srcId="{8CCF8239-8369-4ACD-8442-180DC5AC6915}" destId="{836CA13A-14C5-4484-9CEC-570B2D79DCD4}" srcOrd="5" destOrd="0" presId="urn:microsoft.com/office/officeart/2008/layout/VerticalAccentList"/>
    <dgm:cxn modelId="{F30E4841-E274-4D70-9FD6-971ADF1E52B6}" type="presParOf" srcId="{8CCF8239-8369-4ACD-8442-180DC5AC6915}" destId="{47FB590D-6B84-400C-92D2-57E4EF48FDB3}" srcOrd="6" destOrd="0" presId="urn:microsoft.com/office/officeart/2008/layout/VerticalAccentList"/>
    <dgm:cxn modelId="{EFC1697E-CDED-4273-90B4-E8DFADD2E657}" type="presParOf" srcId="{8CCF8239-8369-4ACD-8442-180DC5AC6915}" destId="{96D9B94E-6DD9-431C-A559-4DA4280219F8}"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18C4C3-F22F-4625-B2D8-CBF476B90C63}" type="doc">
      <dgm:prSet loTypeId="urn:microsoft.com/office/officeart/2008/layout/VerticalCurvedList" loCatId="list" qsTypeId="urn:microsoft.com/office/officeart/2005/8/quickstyle/simple4" qsCatId="simple" csTypeId="urn:microsoft.com/office/officeart/2005/8/colors/accent5_2" csCatId="accent5" phldr="1"/>
      <dgm:spPr/>
      <dgm:t>
        <a:bodyPr/>
        <a:lstStyle/>
        <a:p>
          <a:endParaRPr lang="x-none"/>
        </a:p>
      </dgm:t>
    </dgm:pt>
    <dgm:pt modelId="{26F53FAA-2B2F-49C0-AAE7-10A0145AB2D5}">
      <dgm:prSet phldrT="[Текст]" custT="1"/>
      <dgm:spPr/>
      <dgm:t>
        <a:bodyPr/>
        <a:lstStyle/>
        <a:p>
          <a:r>
            <a:rPr lang="ru-RU" sz="1400" dirty="0"/>
            <a:t>социальное дистанцирование: соблюдать расстояние 1-1,5 м между людьми</a:t>
          </a:r>
          <a:endParaRPr lang="x-none" sz="1400" dirty="0"/>
        </a:p>
      </dgm:t>
    </dgm:pt>
    <dgm:pt modelId="{3853E23C-4078-4554-B6AD-6C1EB2A3A167}" type="parTrans" cxnId="{B7C516F6-9311-4A9F-8E47-2555ACAEAE1E}">
      <dgm:prSet/>
      <dgm:spPr/>
      <dgm:t>
        <a:bodyPr/>
        <a:lstStyle/>
        <a:p>
          <a:endParaRPr lang="x-none" sz="1400"/>
        </a:p>
      </dgm:t>
    </dgm:pt>
    <dgm:pt modelId="{A3F8107E-2198-49A7-9D7A-6B767D62D99A}" type="sibTrans" cxnId="{B7C516F6-9311-4A9F-8E47-2555ACAEAE1E}">
      <dgm:prSet/>
      <dgm:spPr/>
      <dgm:t>
        <a:bodyPr/>
        <a:lstStyle/>
        <a:p>
          <a:endParaRPr lang="x-none" sz="1400"/>
        </a:p>
      </dgm:t>
    </dgm:pt>
    <dgm:pt modelId="{0E94C36A-DA69-4FD8-8153-49660FFA4737}">
      <dgm:prSet phldrT="[Текст]" custT="1"/>
      <dgm:spPr/>
      <dgm:t>
        <a:bodyPr/>
        <a:lstStyle/>
        <a:p>
          <a:r>
            <a:rPr lang="ru-RU" sz="1400" dirty="0"/>
            <a:t>использовать средства индивидуальной защиты органов дыхания в общественных местах, осуществлять смену маски каждые 2 часа</a:t>
          </a:r>
          <a:endParaRPr lang="x-none" sz="1400" dirty="0"/>
        </a:p>
      </dgm:t>
    </dgm:pt>
    <dgm:pt modelId="{C2B25926-8FA4-4723-A138-A23C1E535707}" type="parTrans" cxnId="{8B340A52-78E2-42EE-8E0B-08CFE2084082}">
      <dgm:prSet/>
      <dgm:spPr/>
      <dgm:t>
        <a:bodyPr/>
        <a:lstStyle/>
        <a:p>
          <a:endParaRPr lang="x-none" sz="1400"/>
        </a:p>
      </dgm:t>
    </dgm:pt>
    <dgm:pt modelId="{BD231A8E-B0E3-4979-9023-ED56615C12A4}" type="sibTrans" cxnId="{8B340A52-78E2-42EE-8E0B-08CFE2084082}">
      <dgm:prSet/>
      <dgm:spPr/>
      <dgm:t>
        <a:bodyPr/>
        <a:lstStyle/>
        <a:p>
          <a:endParaRPr lang="x-none" sz="1400"/>
        </a:p>
      </dgm:t>
    </dgm:pt>
    <dgm:pt modelId="{FD537EAA-5EE4-4941-81CF-20204AE2A4FE}">
      <dgm:prSet phldrT="[Текст]" custT="1"/>
      <dgm:spPr/>
      <dgm:t>
        <a:bodyPr/>
        <a:lstStyle/>
        <a:p>
          <a:r>
            <a:rPr lang="ru-RU" sz="1400" dirty="0"/>
            <a:t>соблюдать гигиену рук – как можно чаще мыть руки с мылом, использовать средство для дезинфекции рук на спиртовой основе</a:t>
          </a:r>
          <a:endParaRPr lang="x-none" sz="1400" dirty="0"/>
        </a:p>
      </dgm:t>
    </dgm:pt>
    <dgm:pt modelId="{0F5BA9CF-CA36-42DC-A17E-5883961C89BD}" type="parTrans" cxnId="{7C862F56-12BD-4F88-95AE-FA562D901DEF}">
      <dgm:prSet/>
      <dgm:spPr/>
      <dgm:t>
        <a:bodyPr/>
        <a:lstStyle/>
        <a:p>
          <a:endParaRPr lang="x-none" sz="1400"/>
        </a:p>
      </dgm:t>
    </dgm:pt>
    <dgm:pt modelId="{F19E32A6-5817-4B1E-854A-75A76F05F064}" type="sibTrans" cxnId="{7C862F56-12BD-4F88-95AE-FA562D901DEF}">
      <dgm:prSet/>
      <dgm:spPr/>
      <dgm:t>
        <a:bodyPr/>
        <a:lstStyle/>
        <a:p>
          <a:endParaRPr lang="x-none" sz="1400"/>
        </a:p>
      </dgm:t>
    </dgm:pt>
    <dgm:pt modelId="{8A771973-86C8-428B-85CE-51B5CFC9EF25}">
      <dgm:prSet custT="1"/>
      <dgm:spPr/>
      <dgm:t>
        <a:bodyPr/>
        <a:lstStyle/>
        <a:p>
          <a:r>
            <a:rPr lang="ru-RU" sz="1400" dirty="0"/>
            <a:t>ограничить посещение массовых мероприятий, особенно проходящих в закрытых помещениях</a:t>
          </a:r>
          <a:endParaRPr lang="x-none" sz="1400" dirty="0"/>
        </a:p>
      </dgm:t>
    </dgm:pt>
    <dgm:pt modelId="{70CA652E-9616-44DA-BF43-5FB97142146D}" type="parTrans" cxnId="{1AB264E3-FF84-441B-AD3E-7571F9047962}">
      <dgm:prSet/>
      <dgm:spPr/>
      <dgm:t>
        <a:bodyPr/>
        <a:lstStyle/>
        <a:p>
          <a:endParaRPr lang="x-none" sz="1400"/>
        </a:p>
      </dgm:t>
    </dgm:pt>
    <dgm:pt modelId="{18E719D3-0AA0-4CB9-A518-8509EC5BF199}" type="sibTrans" cxnId="{1AB264E3-FF84-441B-AD3E-7571F9047962}">
      <dgm:prSet/>
      <dgm:spPr/>
      <dgm:t>
        <a:bodyPr/>
        <a:lstStyle/>
        <a:p>
          <a:endParaRPr lang="x-none" sz="1400"/>
        </a:p>
      </dgm:t>
    </dgm:pt>
    <dgm:pt modelId="{384BF1A6-BCDA-4841-96C4-C1ECC01C6759}">
      <dgm:prSet custT="1"/>
      <dgm:spPr/>
      <dgm:t>
        <a:bodyPr/>
        <a:lstStyle/>
        <a:p>
          <a:r>
            <a:rPr lang="ru-RU" sz="1400" dirty="0"/>
            <a:t>избегать тесного контакта с людьми, имеющими симптомы ОРИ</a:t>
          </a:r>
          <a:endParaRPr lang="x-none" sz="1400" dirty="0"/>
        </a:p>
      </dgm:t>
    </dgm:pt>
    <dgm:pt modelId="{A57642E7-0517-409D-9D2F-0A44E8232964}" type="parTrans" cxnId="{7D2A65F5-0FC3-4447-BC98-2A9679CCF56F}">
      <dgm:prSet/>
      <dgm:spPr/>
      <dgm:t>
        <a:bodyPr/>
        <a:lstStyle/>
        <a:p>
          <a:endParaRPr lang="x-none" sz="1400"/>
        </a:p>
      </dgm:t>
    </dgm:pt>
    <dgm:pt modelId="{5B9D430C-B1A5-477D-AE37-1EE95CD1DE31}" type="sibTrans" cxnId="{7D2A65F5-0FC3-4447-BC98-2A9679CCF56F}">
      <dgm:prSet/>
      <dgm:spPr/>
      <dgm:t>
        <a:bodyPr/>
        <a:lstStyle/>
        <a:p>
          <a:endParaRPr lang="x-none" sz="1400"/>
        </a:p>
      </dgm:t>
    </dgm:pt>
    <dgm:pt modelId="{A00085B7-4A67-4304-96A9-025FF327898C}">
      <dgm:prSet custT="1"/>
      <dgm:spPr/>
      <dgm:t>
        <a:bodyPr/>
        <a:lstStyle/>
        <a:p>
          <a:r>
            <a:rPr lang="ru-RU" sz="1400" dirty="0"/>
            <a:t>максимально часто проветривать помещения и проводить влажную уборку (особое внимание следует уделить поверхностям, с которыми часто соприкасаетесь: дверные ручки, столы, поручни и т.д.)</a:t>
          </a:r>
          <a:endParaRPr lang="x-none" sz="1400" dirty="0"/>
        </a:p>
      </dgm:t>
    </dgm:pt>
    <dgm:pt modelId="{E8DCCE30-1781-4344-AFB4-DC5AF3CA3E5C}" type="parTrans" cxnId="{24F9E702-00F6-42F5-A2E6-0670F027E3D2}">
      <dgm:prSet/>
      <dgm:spPr/>
      <dgm:t>
        <a:bodyPr/>
        <a:lstStyle/>
        <a:p>
          <a:endParaRPr lang="x-none" sz="1400"/>
        </a:p>
      </dgm:t>
    </dgm:pt>
    <dgm:pt modelId="{06218EDA-D40A-4EF5-B279-4B6ACB7BA6E0}" type="sibTrans" cxnId="{24F9E702-00F6-42F5-A2E6-0670F027E3D2}">
      <dgm:prSet/>
      <dgm:spPr/>
      <dgm:t>
        <a:bodyPr/>
        <a:lstStyle/>
        <a:p>
          <a:endParaRPr lang="x-none" sz="1400"/>
        </a:p>
      </dgm:t>
    </dgm:pt>
    <dgm:pt modelId="{193FE787-BA3D-42FB-8C49-BBD4F29D4421}">
      <dgm:prSet custT="1"/>
      <dgm:spPr/>
      <dgm:t>
        <a:bodyPr/>
        <a:lstStyle/>
        <a:p>
          <a:r>
            <a:rPr lang="ru-RU" sz="1400" dirty="0"/>
            <a:t>соблюдать «респираторный этикет»</a:t>
          </a:r>
          <a:endParaRPr lang="x-none" sz="1400" dirty="0"/>
        </a:p>
      </dgm:t>
    </dgm:pt>
    <dgm:pt modelId="{491906D1-CFB9-4BDA-B1B9-852B938294AC}" type="parTrans" cxnId="{335A3E18-F0BF-4C85-9E34-6F2F31DF9B97}">
      <dgm:prSet/>
      <dgm:spPr/>
      <dgm:t>
        <a:bodyPr/>
        <a:lstStyle/>
        <a:p>
          <a:endParaRPr lang="x-none" sz="1400"/>
        </a:p>
      </dgm:t>
    </dgm:pt>
    <dgm:pt modelId="{8805AB3C-5C62-4CDA-88F6-1762B410722B}" type="sibTrans" cxnId="{335A3E18-F0BF-4C85-9E34-6F2F31DF9B97}">
      <dgm:prSet/>
      <dgm:spPr/>
      <dgm:t>
        <a:bodyPr/>
        <a:lstStyle/>
        <a:p>
          <a:endParaRPr lang="x-none" sz="1400"/>
        </a:p>
      </dgm:t>
    </dgm:pt>
    <dgm:pt modelId="{FD61006B-30B5-4A4D-8D31-455FF6E9BD08}" type="pres">
      <dgm:prSet presAssocID="{9018C4C3-F22F-4625-B2D8-CBF476B90C63}" presName="Name0" presStyleCnt="0">
        <dgm:presLayoutVars>
          <dgm:chMax val="7"/>
          <dgm:chPref val="7"/>
          <dgm:dir/>
        </dgm:presLayoutVars>
      </dgm:prSet>
      <dgm:spPr/>
      <dgm:t>
        <a:bodyPr/>
        <a:lstStyle/>
        <a:p>
          <a:endParaRPr lang="ru-RU"/>
        </a:p>
      </dgm:t>
    </dgm:pt>
    <dgm:pt modelId="{12B0E1FE-1B57-40BE-9AC5-CF67D8B5DE0A}" type="pres">
      <dgm:prSet presAssocID="{9018C4C3-F22F-4625-B2D8-CBF476B90C63}" presName="Name1" presStyleCnt="0"/>
      <dgm:spPr/>
    </dgm:pt>
    <dgm:pt modelId="{9E0CCF55-626C-40CC-9828-22291399D7F1}" type="pres">
      <dgm:prSet presAssocID="{9018C4C3-F22F-4625-B2D8-CBF476B90C63}" presName="cycle" presStyleCnt="0"/>
      <dgm:spPr/>
    </dgm:pt>
    <dgm:pt modelId="{F80DA9D2-496C-4D79-8C4A-461557048E31}" type="pres">
      <dgm:prSet presAssocID="{9018C4C3-F22F-4625-B2D8-CBF476B90C63}" presName="srcNode" presStyleLbl="node1" presStyleIdx="0" presStyleCnt="7"/>
      <dgm:spPr/>
    </dgm:pt>
    <dgm:pt modelId="{3D0F2255-F593-4EA5-92D6-4A66F99B78E7}" type="pres">
      <dgm:prSet presAssocID="{9018C4C3-F22F-4625-B2D8-CBF476B90C63}" presName="conn" presStyleLbl="parChTrans1D2" presStyleIdx="0" presStyleCnt="1"/>
      <dgm:spPr/>
      <dgm:t>
        <a:bodyPr/>
        <a:lstStyle/>
        <a:p>
          <a:endParaRPr lang="ru-RU"/>
        </a:p>
      </dgm:t>
    </dgm:pt>
    <dgm:pt modelId="{CEFA2D6F-A6D1-4A11-A224-085774594B37}" type="pres">
      <dgm:prSet presAssocID="{9018C4C3-F22F-4625-B2D8-CBF476B90C63}" presName="extraNode" presStyleLbl="node1" presStyleIdx="0" presStyleCnt="7"/>
      <dgm:spPr/>
    </dgm:pt>
    <dgm:pt modelId="{897B9ADC-8B13-4819-A1E4-F9D51D843B60}" type="pres">
      <dgm:prSet presAssocID="{9018C4C3-F22F-4625-B2D8-CBF476B90C63}" presName="dstNode" presStyleLbl="node1" presStyleIdx="0" presStyleCnt="7"/>
      <dgm:spPr/>
    </dgm:pt>
    <dgm:pt modelId="{19473497-8E72-4697-B6DD-9EE2C69CD11B}" type="pres">
      <dgm:prSet presAssocID="{26F53FAA-2B2F-49C0-AAE7-10A0145AB2D5}" presName="text_1" presStyleLbl="node1" presStyleIdx="0" presStyleCnt="7">
        <dgm:presLayoutVars>
          <dgm:bulletEnabled val="1"/>
        </dgm:presLayoutVars>
      </dgm:prSet>
      <dgm:spPr/>
      <dgm:t>
        <a:bodyPr/>
        <a:lstStyle/>
        <a:p>
          <a:endParaRPr lang="ru-RU"/>
        </a:p>
      </dgm:t>
    </dgm:pt>
    <dgm:pt modelId="{7B642FB4-4661-4132-945A-7B82740C487A}" type="pres">
      <dgm:prSet presAssocID="{26F53FAA-2B2F-49C0-AAE7-10A0145AB2D5}" presName="accent_1" presStyleCnt="0"/>
      <dgm:spPr/>
    </dgm:pt>
    <dgm:pt modelId="{5880D7CB-AD8A-4E88-B1BF-8D346DA1383E}" type="pres">
      <dgm:prSet presAssocID="{26F53FAA-2B2F-49C0-AAE7-10A0145AB2D5}" presName="accentRepeatNode" presStyleLbl="solidFgAcc1" presStyleIdx="0" presStyleCnt="7"/>
      <dgm:spPr/>
    </dgm:pt>
    <dgm:pt modelId="{BE5952B9-BB84-4224-A4E2-617988359763}" type="pres">
      <dgm:prSet presAssocID="{0E94C36A-DA69-4FD8-8153-49660FFA4737}" presName="text_2" presStyleLbl="node1" presStyleIdx="1" presStyleCnt="7">
        <dgm:presLayoutVars>
          <dgm:bulletEnabled val="1"/>
        </dgm:presLayoutVars>
      </dgm:prSet>
      <dgm:spPr/>
      <dgm:t>
        <a:bodyPr/>
        <a:lstStyle/>
        <a:p>
          <a:endParaRPr lang="ru-RU"/>
        </a:p>
      </dgm:t>
    </dgm:pt>
    <dgm:pt modelId="{089CFB09-D104-4D0A-ACBE-31E76CD1A2A8}" type="pres">
      <dgm:prSet presAssocID="{0E94C36A-DA69-4FD8-8153-49660FFA4737}" presName="accent_2" presStyleCnt="0"/>
      <dgm:spPr/>
    </dgm:pt>
    <dgm:pt modelId="{A009D52A-F82D-4E7D-B5E9-D7259DAC2EBC}" type="pres">
      <dgm:prSet presAssocID="{0E94C36A-DA69-4FD8-8153-49660FFA4737}" presName="accentRepeatNode" presStyleLbl="solidFgAcc1" presStyleIdx="1" presStyleCnt="7"/>
      <dgm:spPr/>
    </dgm:pt>
    <dgm:pt modelId="{5A5993CC-E4D8-42CD-ABF8-8951486B4F83}" type="pres">
      <dgm:prSet presAssocID="{FD537EAA-5EE4-4941-81CF-20204AE2A4FE}" presName="text_3" presStyleLbl="node1" presStyleIdx="2" presStyleCnt="7">
        <dgm:presLayoutVars>
          <dgm:bulletEnabled val="1"/>
        </dgm:presLayoutVars>
      </dgm:prSet>
      <dgm:spPr/>
      <dgm:t>
        <a:bodyPr/>
        <a:lstStyle/>
        <a:p>
          <a:endParaRPr lang="ru-RU"/>
        </a:p>
      </dgm:t>
    </dgm:pt>
    <dgm:pt modelId="{75D04F07-D3F0-4B4E-8906-B57D678D9689}" type="pres">
      <dgm:prSet presAssocID="{FD537EAA-5EE4-4941-81CF-20204AE2A4FE}" presName="accent_3" presStyleCnt="0"/>
      <dgm:spPr/>
    </dgm:pt>
    <dgm:pt modelId="{BE76CE19-5C3E-4F4C-A837-FD463772BCE9}" type="pres">
      <dgm:prSet presAssocID="{FD537EAA-5EE4-4941-81CF-20204AE2A4FE}" presName="accentRepeatNode" presStyleLbl="solidFgAcc1" presStyleIdx="2" presStyleCnt="7"/>
      <dgm:spPr/>
    </dgm:pt>
    <dgm:pt modelId="{FA45E16E-C2BA-4E1D-9F0E-98586F8615CA}" type="pres">
      <dgm:prSet presAssocID="{8A771973-86C8-428B-85CE-51B5CFC9EF25}" presName="text_4" presStyleLbl="node1" presStyleIdx="3" presStyleCnt="7">
        <dgm:presLayoutVars>
          <dgm:bulletEnabled val="1"/>
        </dgm:presLayoutVars>
      </dgm:prSet>
      <dgm:spPr/>
      <dgm:t>
        <a:bodyPr/>
        <a:lstStyle/>
        <a:p>
          <a:endParaRPr lang="ru-RU"/>
        </a:p>
      </dgm:t>
    </dgm:pt>
    <dgm:pt modelId="{3CAA67D1-F4A3-4557-9C10-F01FC91257B4}" type="pres">
      <dgm:prSet presAssocID="{8A771973-86C8-428B-85CE-51B5CFC9EF25}" presName="accent_4" presStyleCnt="0"/>
      <dgm:spPr/>
    </dgm:pt>
    <dgm:pt modelId="{9CD8239C-7D9F-4BF1-8BF3-C278F116F7E9}" type="pres">
      <dgm:prSet presAssocID="{8A771973-86C8-428B-85CE-51B5CFC9EF25}" presName="accentRepeatNode" presStyleLbl="solidFgAcc1" presStyleIdx="3" presStyleCnt="7"/>
      <dgm:spPr/>
    </dgm:pt>
    <dgm:pt modelId="{52F6947B-DE2C-4F15-97C3-CD5764BF3715}" type="pres">
      <dgm:prSet presAssocID="{384BF1A6-BCDA-4841-96C4-C1ECC01C6759}" presName="text_5" presStyleLbl="node1" presStyleIdx="4" presStyleCnt="7">
        <dgm:presLayoutVars>
          <dgm:bulletEnabled val="1"/>
        </dgm:presLayoutVars>
      </dgm:prSet>
      <dgm:spPr/>
      <dgm:t>
        <a:bodyPr/>
        <a:lstStyle/>
        <a:p>
          <a:endParaRPr lang="ru-RU"/>
        </a:p>
      </dgm:t>
    </dgm:pt>
    <dgm:pt modelId="{AC595D6A-13C3-4CB8-BE7F-8F21E04447BE}" type="pres">
      <dgm:prSet presAssocID="{384BF1A6-BCDA-4841-96C4-C1ECC01C6759}" presName="accent_5" presStyleCnt="0"/>
      <dgm:spPr/>
    </dgm:pt>
    <dgm:pt modelId="{5DCE763D-0BBF-4E76-BB4C-2F17762BAE1E}" type="pres">
      <dgm:prSet presAssocID="{384BF1A6-BCDA-4841-96C4-C1ECC01C6759}" presName="accentRepeatNode" presStyleLbl="solidFgAcc1" presStyleIdx="4" presStyleCnt="7"/>
      <dgm:spPr/>
    </dgm:pt>
    <dgm:pt modelId="{2513CB61-D5AE-4248-8D85-9971DCD4823C}" type="pres">
      <dgm:prSet presAssocID="{A00085B7-4A67-4304-96A9-025FF327898C}" presName="text_6" presStyleLbl="node1" presStyleIdx="5" presStyleCnt="7" custScaleY="131164">
        <dgm:presLayoutVars>
          <dgm:bulletEnabled val="1"/>
        </dgm:presLayoutVars>
      </dgm:prSet>
      <dgm:spPr/>
      <dgm:t>
        <a:bodyPr/>
        <a:lstStyle/>
        <a:p>
          <a:endParaRPr lang="ru-RU"/>
        </a:p>
      </dgm:t>
    </dgm:pt>
    <dgm:pt modelId="{E134BC60-7D98-4ED9-88BC-E069697C1CC6}" type="pres">
      <dgm:prSet presAssocID="{A00085B7-4A67-4304-96A9-025FF327898C}" presName="accent_6" presStyleCnt="0"/>
      <dgm:spPr/>
    </dgm:pt>
    <dgm:pt modelId="{A1EC7E39-1573-4A7B-92C7-F4A7D8839538}" type="pres">
      <dgm:prSet presAssocID="{A00085B7-4A67-4304-96A9-025FF327898C}" presName="accentRepeatNode" presStyleLbl="solidFgAcc1" presStyleIdx="5" presStyleCnt="7"/>
      <dgm:spPr/>
    </dgm:pt>
    <dgm:pt modelId="{DD1B7A8D-DED8-4FC0-AE62-9989578A6C31}" type="pres">
      <dgm:prSet presAssocID="{193FE787-BA3D-42FB-8C49-BBD4F29D4421}" presName="text_7" presStyleLbl="node1" presStyleIdx="6" presStyleCnt="7">
        <dgm:presLayoutVars>
          <dgm:bulletEnabled val="1"/>
        </dgm:presLayoutVars>
      </dgm:prSet>
      <dgm:spPr/>
      <dgm:t>
        <a:bodyPr/>
        <a:lstStyle/>
        <a:p>
          <a:endParaRPr lang="ru-RU"/>
        </a:p>
      </dgm:t>
    </dgm:pt>
    <dgm:pt modelId="{D0F4E02F-CBA8-4249-B185-737B1851935A}" type="pres">
      <dgm:prSet presAssocID="{193FE787-BA3D-42FB-8C49-BBD4F29D4421}" presName="accent_7" presStyleCnt="0"/>
      <dgm:spPr/>
    </dgm:pt>
    <dgm:pt modelId="{DB448CA3-E9D5-45B7-8A69-B5DD5901CCAB}" type="pres">
      <dgm:prSet presAssocID="{193FE787-BA3D-42FB-8C49-BBD4F29D4421}" presName="accentRepeatNode" presStyleLbl="solidFgAcc1" presStyleIdx="6" presStyleCnt="7"/>
      <dgm:spPr/>
    </dgm:pt>
  </dgm:ptLst>
  <dgm:cxnLst>
    <dgm:cxn modelId="{9394966E-4404-4B62-8437-07B6B3DA0A74}" type="presOf" srcId="{384BF1A6-BCDA-4841-96C4-C1ECC01C6759}" destId="{52F6947B-DE2C-4F15-97C3-CD5764BF3715}" srcOrd="0" destOrd="0" presId="urn:microsoft.com/office/officeart/2008/layout/VerticalCurvedList"/>
    <dgm:cxn modelId="{7C862F56-12BD-4F88-95AE-FA562D901DEF}" srcId="{9018C4C3-F22F-4625-B2D8-CBF476B90C63}" destId="{FD537EAA-5EE4-4941-81CF-20204AE2A4FE}" srcOrd="2" destOrd="0" parTransId="{0F5BA9CF-CA36-42DC-A17E-5883961C89BD}" sibTransId="{F19E32A6-5817-4B1E-854A-75A76F05F064}"/>
    <dgm:cxn modelId="{ADEB9B78-E7DA-4546-A375-0FEB1AD51141}" type="presOf" srcId="{0E94C36A-DA69-4FD8-8153-49660FFA4737}" destId="{BE5952B9-BB84-4224-A4E2-617988359763}" srcOrd="0" destOrd="0" presId="urn:microsoft.com/office/officeart/2008/layout/VerticalCurvedList"/>
    <dgm:cxn modelId="{1AB264E3-FF84-441B-AD3E-7571F9047962}" srcId="{9018C4C3-F22F-4625-B2D8-CBF476B90C63}" destId="{8A771973-86C8-428B-85CE-51B5CFC9EF25}" srcOrd="3" destOrd="0" parTransId="{70CA652E-9616-44DA-BF43-5FB97142146D}" sibTransId="{18E719D3-0AA0-4CB9-A518-8509EC5BF199}"/>
    <dgm:cxn modelId="{8B340A52-78E2-42EE-8E0B-08CFE2084082}" srcId="{9018C4C3-F22F-4625-B2D8-CBF476B90C63}" destId="{0E94C36A-DA69-4FD8-8153-49660FFA4737}" srcOrd="1" destOrd="0" parTransId="{C2B25926-8FA4-4723-A138-A23C1E535707}" sibTransId="{BD231A8E-B0E3-4979-9023-ED56615C12A4}"/>
    <dgm:cxn modelId="{3834C330-31A2-49A3-83FB-EB3797ADCF6B}" type="presOf" srcId="{A3F8107E-2198-49A7-9D7A-6B767D62D99A}" destId="{3D0F2255-F593-4EA5-92D6-4A66F99B78E7}" srcOrd="0" destOrd="0" presId="urn:microsoft.com/office/officeart/2008/layout/VerticalCurvedList"/>
    <dgm:cxn modelId="{100976B0-ACCC-49BF-8660-1F3080D796BB}" type="presOf" srcId="{193FE787-BA3D-42FB-8C49-BBD4F29D4421}" destId="{DD1B7A8D-DED8-4FC0-AE62-9989578A6C31}" srcOrd="0" destOrd="0" presId="urn:microsoft.com/office/officeart/2008/layout/VerticalCurvedList"/>
    <dgm:cxn modelId="{335A3E18-F0BF-4C85-9E34-6F2F31DF9B97}" srcId="{9018C4C3-F22F-4625-B2D8-CBF476B90C63}" destId="{193FE787-BA3D-42FB-8C49-BBD4F29D4421}" srcOrd="6" destOrd="0" parTransId="{491906D1-CFB9-4BDA-B1B9-852B938294AC}" sibTransId="{8805AB3C-5C62-4CDA-88F6-1762B410722B}"/>
    <dgm:cxn modelId="{236EB5E4-17AF-40C9-9694-AE6ECB8BBBA4}" type="presOf" srcId="{A00085B7-4A67-4304-96A9-025FF327898C}" destId="{2513CB61-D5AE-4248-8D85-9971DCD4823C}" srcOrd="0" destOrd="0" presId="urn:microsoft.com/office/officeart/2008/layout/VerticalCurvedList"/>
    <dgm:cxn modelId="{7D2A65F5-0FC3-4447-BC98-2A9679CCF56F}" srcId="{9018C4C3-F22F-4625-B2D8-CBF476B90C63}" destId="{384BF1A6-BCDA-4841-96C4-C1ECC01C6759}" srcOrd="4" destOrd="0" parTransId="{A57642E7-0517-409D-9D2F-0A44E8232964}" sibTransId="{5B9D430C-B1A5-477D-AE37-1EE95CD1DE31}"/>
    <dgm:cxn modelId="{07FA8DE3-97E0-4FB3-9FD6-2F0102B0BFFD}" type="presOf" srcId="{8A771973-86C8-428B-85CE-51B5CFC9EF25}" destId="{FA45E16E-C2BA-4E1D-9F0E-98586F8615CA}" srcOrd="0" destOrd="0" presId="urn:microsoft.com/office/officeart/2008/layout/VerticalCurvedList"/>
    <dgm:cxn modelId="{CE0A9BE5-DBF6-47F2-829A-5463093D5391}" type="presOf" srcId="{26F53FAA-2B2F-49C0-AAE7-10A0145AB2D5}" destId="{19473497-8E72-4697-B6DD-9EE2C69CD11B}" srcOrd="0" destOrd="0" presId="urn:microsoft.com/office/officeart/2008/layout/VerticalCurvedList"/>
    <dgm:cxn modelId="{24F9E702-00F6-42F5-A2E6-0670F027E3D2}" srcId="{9018C4C3-F22F-4625-B2D8-CBF476B90C63}" destId="{A00085B7-4A67-4304-96A9-025FF327898C}" srcOrd="5" destOrd="0" parTransId="{E8DCCE30-1781-4344-AFB4-DC5AF3CA3E5C}" sibTransId="{06218EDA-D40A-4EF5-B279-4B6ACB7BA6E0}"/>
    <dgm:cxn modelId="{84F06980-A29C-4B1E-8447-3BE486A538C5}" type="presOf" srcId="{FD537EAA-5EE4-4941-81CF-20204AE2A4FE}" destId="{5A5993CC-E4D8-42CD-ABF8-8951486B4F83}" srcOrd="0" destOrd="0" presId="urn:microsoft.com/office/officeart/2008/layout/VerticalCurvedList"/>
    <dgm:cxn modelId="{2011F218-B49C-4FAB-8D69-F99A5630B790}" type="presOf" srcId="{9018C4C3-F22F-4625-B2D8-CBF476B90C63}" destId="{FD61006B-30B5-4A4D-8D31-455FF6E9BD08}" srcOrd="0" destOrd="0" presId="urn:microsoft.com/office/officeart/2008/layout/VerticalCurvedList"/>
    <dgm:cxn modelId="{B7C516F6-9311-4A9F-8E47-2555ACAEAE1E}" srcId="{9018C4C3-F22F-4625-B2D8-CBF476B90C63}" destId="{26F53FAA-2B2F-49C0-AAE7-10A0145AB2D5}" srcOrd="0" destOrd="0" parTransId="{3853E23C-4078-4554-B6AD-6C1EB2A3A167}" sibTransId="{A3F8107E-2198-49A7-9D7A-6B767D62D99A}"/>
    <dgm:cxn modelId="{C49BA335-4E01-496D-9160-5A240DD671E5}" type="presParOf" srcId="{FD61006B-30B5-4A4D-8D31-455FF6E9BD08}" destId="{12B0E1FE-1B57-40BE-9AC5-CF67D8B5DE0A}" srcOrd="0" destOrd="0" presId="urn:microsoft.com/office/officeart/2008/layout/VerticalCurvedList"/>
    <dgm:cxn modelId="{534AC32C-6BF3-491C-9EC8-60E5DC3FB7D3}" type="presParOf" srcId="{12B0E1FE-1B57-40BE-9AC5-CF67D8B5DE0A}" destId="{9E0CCF55-626C-40CC-9828-22291399D7F1}" srcOrd="0" destOrd="0" presId="urn:microsoft.com/office/officeart/2008/layout/VerticalCurvedList"/>
    <dgm:cxn modelId="{01CC5059-9920-4A89-9A4D-72737647FAA4}" type="presParOf" srcId="{9E0CCF55-626C-40CC-9828-22291399D7F1}" destId="{F80DA9D2-496C-4D79-8C4A-461557048E31}" srcOrd="0" destOrd="0" presId="urn:microsoft.com/office/officeart/2008/layout/VerticalCurvedList"/>
    <dgm:cxn modelId="{74AB6F86-AEE8-474F-8AE3-289B0E9B3812}" type="presParOf" srcId="{9E0CCF55-626C-40CC-9828-22291399D7F1}" destId="{3D0F2255-F593-4EA5-92D6-4A66F99B78E7}" srcOrd="1" destOrd="0" presId="urn:microsoft.com/office/officeart/2008/layout/VerticalCurvedList"/>
    <dgm:cxn modelId="{0749D896-4E35-4F46-9368-8DA4BFC8041E}" type="presParOf" srcId="{9E0CCF55-626C-40CC-9828-22291399D7F1}" destId="{CEFA2D6F-A6D1-4A11-A224-085774594B37}" srcOrd="2" destOrd="0" presId="urn:microsoft.com/office/officeart/2008/layout/VerticalCurvedList"/>
    <dgm:cxn modelId="{BB301C35-BA94-47C9-BC1E-F1AD8DFBCCE3}" type="presParOf" srcId="{9E0CCF55-626C-40CC-9828-22291399D7F1}" destId="{897B9ADC-8B13-4819-A1E4-F9D51D843B60}" srcOrd="3" destOrd="0" presId="urn:microsoft.com/office/officeart/2008/layout/VerticalCurvedList"/>
    <dgm:cxn modelId="{B1464C33-E013-4C31-AA0B-74F3CF8B8373}" type="presParOf" srcId="{12B0E1FE-1B57-40BE-9AC5-CF67D8B5DE0A}" destId="{19473497-8E72-4697-B6DD-9EE2C69CD11B}" srcOrd="1" destOrd="0" presId="urn:microsoft.com/office/officeart/2008/layout/VerticalCurvedList"/>
    <dgm:cxn modelId="{8FBFC709-08D1-492C-A8C2-DF9C0E473906}" type="presParOf" srcId="{12B0E1FE-1B57-40BE-9AC5-CF67D8B5DE0A}" destId="{7B642FB4-4661-4132-945A-7B82740C487A}" srcOrd="2" destOrd="0" presId="urn:microsoft.com/office/officeart/2008/layout/VerticalCurvedList"/>
    <dgm:cxn modelId="{83C0F0BA-B054-482E-895B-B76021DF76AB}" type="presParOf" srcId="{7B642FB4-4661-4132-945A-7B82740C487A}" destId="{5880D7CB-AD8A-4E88-B1BF-8D346DA1383E}" srcOrd="0" destOrd="0" presId="urn:microsoft.com/office/officeart/2008/layout/VerticalCurvedList"/>
    <dgm:cxn modelId="{E7189EA9-061F-4B31-A151-58CB5A12631F}" type="presParOf" srcId="{12B0E1FE-1B57-40BE-9AC5-CF67D8B5DE0A}" destId="{BE5952B9-BB84-4224-A4E2-617988359763}" srcOrd="3" destOrd="0" presId="urn:microsoft.com/office/officeart/2008/layout/VerticalCurvedList"/>
    <dgm:cxn modelId="{45003510-3B2B-4D7F-BAE9-9D2AA18CE289}" type="presParOf" srcId="{12B0E1FE-1B57-40BE-9AC5-CF67D8B5DE0A}" destId="{089CFB09-D104-4D0A-ACBE-31E76CD1A2A8}" srcOrd="4" destOrd="0" presId="urn:microsoft.com/office/officeart/2008/layout/VerticalCurvedList"/>
    <dgm:cxn modelId="{86DF1849-812C-4D99-BD71-8DA9B41E8F8C}" type="presParOf" srcId="{089CFB09-D104-4D0A-ACBE-31E76CD1A2A8}" destId="{A009D52A-F82D-4E7D-B5E9-D7259DAC2EBC}" srcOrd="0" destOrd="0" presId="urn:microsoft.com/office/officeart/2008/layout/VerticalCurvedList"/>
    <dgm:cxn modelId="{DF15F51D-A786-4735-94E4-5E037041AEDF}" type="presParOf" srcId="{12B0E1FE-1B57-40BE-9AC5-CF67D8B5DE0A}" destId="{5A5993CC-E4D8-42CD-ABF8-8951486B4F83}" srcOrd="5" destOrd="0" presId="urn:microsoft.com/office/officeart/2008/layout/VerticalCurvedList"/>
    <dgm:cxn modelId="{19C86968-D57B-4BB8-8DB5-0FFE3B5E161B}" type="presParOf" srcId="{12B0E1FE-1B57-40BE-9AC5-CF67D8B5DE0A}" destId="{75D04F07-D3F0-4B4E-8906-B57D678D9689}" srcOrd="6" destOrd="0" presId="urn:microsoft.com/office/officeart/2008/layout/VerticalCurvedList"/>
    <dgm:cxn modelId="{DE3BA213-B9EC-41DF-9824-5B9A5275BA61}" type="presParOf" srcId="{75D04F07-D3F0-4B4E-8906-B57D678D9689}" destId="{BE76CE19-5C3E-4F4C-A837-FD463772BCE9}" srcOrd="0" destOrd="0" presId="urn:microsoft.com/office/officeart/2008/layout/VerticalCurvedList"/>
    <dgm:cxn modelId="{63270D08-26D8-48AF-9A0C-FAA04308A2D9}" type="presParOf" srcId="{12B0E1FE-1B57-40BE-9AC5-CF67D8B5DE0A}" destId="{FA45E16E-C2BA-4E1D-9F0E-98586F8615CA}" srcOrd="7" destOrd="0" presId="urn:microsoft.com/office/officeart/2008/layout/VerticalCurvedList"/>
    <dgm:cxn modelId="{881025FA-611E-4C27-8C8B-4296309A1197}" type="presParOf" srcId="{12B0E1FE-1B57-40BE-9AC5-CF67D8B5DE0A}" destId="{3CAA67D1-F4A3-4557-9C10-F01FC91257B4}" srcOrd="8" destOrd="0" presId="urn:microsoft.com/office/officeart/2008/layout/VerticalCurvedList"/>
    <dgm:cxn modelId="{394D33E8-6CE9-47B6-8850-0C31916D75C6}" type="presParOf" srcId="{3CAA67D1-F4A3-4557-9C10-F01FC91257B4}" destId="{9CD8239C-7D9F-4BF1-8BF3-C278F116F7E9}" srcOrd="0" destOrd="0" presId="urn:microsoft.com/office/officeart/2008/layout/VerticalCurvedList"/>
    <dgm:cxn modelId="{78A3EEFA-0E2E-47A6-AE7F-BAA3100D8B60}" type="presParOf" srcId="{12B0E1FE-1B57-40BE-9AC5-CF67D8B5DE0A}" destId="{52F6947B-DE2C-4F15-97C3-CD5764BF3715}" srcOrd="9" destOrd="0" presId="urn:microsoft.com/office/officeart/2008/layout/VerticalCurvedList"/>
    <dgm:cxn modelId="{DE0A55F4-86DA-4582-B6D8-256D445CDA39}" type="presParOf" srcId="{12B0E1FE-1B57-40BE-9AC5-CF67D8B5DE0A}" destId="{AC595D6A-13C3-4CB8-BE7F-8F21E04447BE}" srcOrd="10" destOrd="0" presId="urn:microsoft.com/office/officeart/2008/layout/VerticalCurvedList"/>
    <dgm:cxn modelId="{0D54833F-999B-4DFB-9386-B85C3A34A363}" type="presParOf" srcId="{AC595D6A-13C3-4CB8-BE7F-8F21E04447BE}" destId="{5DCE763D-0BBF-4E76-BB4C-2F17762BAE1E}" srcOrd="0" destOrd="0" presId="urn:microsoft.com/office/officeart/2008/layout/VerticalCurvedList"/>
    <dgm:cxn modelId="{55911C41-0C00-478F-924C-3D5DB0066833}" type="presParOf" srcId="{12B0E1FE-1B57-40BE-9AC5-CF67D8B5DE0A}" destId="{2513CB61-D5AE-4248-8D85-9971DCD4823C}" srcOrd="11" destOrd="0" presId="urn:microsoft.com/office/officeart/2008/layout/VerticalCurvedList"/>
    <dgm:cxn modelId="{47921282-3537-4B05-B3C6-6F8D1D6D78D3}" type="presParOf" srcId="{12B0E1FE-1B57-40BE-9AC5-CF67D8B5DE0A}" destId="{E134BC60-7D98-4ED9-88BC-E069697C1CC6}" srcOrd="12" destOrd="0" presId="urn:microsoft.com/office/officeart/2008/layout/VerticalCurvedList"/>
    <dgm:cxn modelId="{A4317090-2B24-470B-9990-A775DACF57AE}" type="presParOf" srcId="{E134BC60-7D98-4ED9-88BC-E069697C1CC6}" destId="{A1EC7E39-1573-4A7B-92C7-F4A7D8839538}" srcOrd="0" destOrd="0" presId="urn:microsoft.com/office/officeart/2008/layout/VerticalCurvedList"/>
    <dgm:cxn modelId="{7654525B-F2AD-479B-9D11-28E30D63A791}" type="presParOf" srcId="{12B0E1FE-1B57-40BE-9AC5-CF67D8B5DE0A}" destId="{DD1B7A8D-DED8-4FC0-AE62-9989578A6C31}" srcOrd="13" destOrd="0" presId="urn:microsoft.com/office/officeart/2008/layout/VerticalCurvedList"/>
    <dgm:cxn modelId="{CD8F4A11-43E0-46B6-BE45-481691A3E4A4}" type="presParOf" srcId="{12B0E1FE-1B57-40BE-9AC5-CF67D8B5DE0A}" destId="{D0F4E02F-CBA8-4249-B185-737B1851935A}" srcOrd="14" destOrd="0" presId="urn:microsoft.com/office/officeart/2008/layout/VerticalCurvedList"/>
    <dgm:cxn modelId="{F61CFE1E-A540-4429-9E40-715A21E85AD6}" type="presParOf" srcId="{D0F4E02F-CBA8-4249-B185-737B1851935A}" destId="{DB448CA3-E9D5-45B7-8A69-B5DD5901CCA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43823A-C7DD-4259-B2E8-51CCE04A3E34}" type="doc">
      <dgm:prSet loTypeId="urn:microsoft.com/office/officeart/2005/8/layout/list1" loCatId="list" qsTypeId="urn:microsoft.com/office/officeart/2005/8/quickstyle/3d1" qsCatId="3D" csTypeId="urn:microsoft.com/office/officeart/2005/8/colors/accent4_2" csCatId="accent4" phldr="1"/>
      <dgm:spPr/>
      <dgm:t>
        <a:bodyPr/>
        <a:lstStyle/>
        <a:p>
          <a:endParaRPr lang="ru-RU"/>
        </a:p>
      </dgm:t>
    </dgm:pt>
    <dgm:pt modelId="{A80BDB18-8E93-455E-91CB-8B528EE2DAF8}">
      <dgm:prSet phldrT="[Текст]" custT="1"/>
      <dgm:spPr>
        <a:solidFill>
          <a:srgbClr val="00B050"/>
        </a:solidFill>
      </dgm:spPr>
      <dgm:t>
        <a:bodyPr/>
        <a:lstStyle/>
        <a:p>
          <a:r>
            <a:rPr lang="ru-RU" sz="2800" b="1" dirty="0"/>
            <a:t>Респираторный этикет и гигиена рук</a:t>
          </a:r>
        </a:p>
      </dgm:t>
    </dgm:pt>
    <dgm:pt modelId="{3713D0BE-61E8-4535-B99D-2D1C34CB7E60}" type="parTrans" cxnId="{4A00AA65-8CC5-4BFE-AFE9-AEB7E38F3222}">
      <dgm:prSet/>
      <dgm:spPr/>
      <dgm:t>
        <a:bodyPr/>
        <a:lstStyle/>
        <a:p>
          <a:endParaRPr lang="ru-RU"/>
        </a:p>
      </dgm:t>
    </dgm:pt>
    <dgm:pt modelId="{C89F981B-26D3-4479-90CC-8F9559191517}" type="sibTrans" cxnId="{4A00AA65-8CC5-4BFE-AFE9-AEB7E38F3222}">
      <dgm:prSet/>
      <dgm:spPr/>
      <dgm:t>
        <a:bodyPr/>
        <a:lstStyle/>
        <a:p>
          <a:endParaRPr lang="ru-RU"/>
        </a:p>
      </dgm:t>
    </dgm:pt>
    <dgm:pt modelId="{6AB9CD35-1481-4456-AEE8-23C65A3C60FD}">
      <dgm:prSet/>
      <dgm:spPr>
        <a:solidFill>
          <a:srgbClr val="E2FEE3">
            <a:alpha val="89804"/>
          </a:srgbClr>
        </a:solidFill>
      </dgm:spPr>
      <dgm:t>
        <a:bodyPr/>
        <a:lstStyle/>
        <a:p>
          <a:pPr algn="just"/>
          <a:r>
            <a:rPr kumimoji="0" lang="ru-RU" b="0" i="0" u="none" strike="noStrike" cap="none" normalizeH="0" baseline="0" dirty="0">
              <a:ln/>
              <a:effectLst/>
              <a:latin typeface="Arial" pitchFamily="34" charset="0"/>
              <a:ea typeface="Times New Roman" pitchFamily="18" charset="0"/>
            </a:rPr>
            <a:t>при кашле и чихании использовать </a:t>
          </a:r>
          <a:r>
            <a:rPr kumimoji="0" lang="ru-RU" b="1" i="0" u="sng" strike="noStrike" cap="none" normalizeH="0" baseline="0" dirty="0">
              <a:ln/>
              <a:solidFill>
                <a:srgbClr val="C00000"/>
              </a:solidFill>
              <a:effectLst/>
              <a:latin typeface="Arial" pitchFamily="34" charset="0"/>
              <a:ea typeface="Times New Roman" pitchFamily="18" charset="0"/>
            </a:rPr>
            <a:t>носовой платок</a:t>
          </a:r>
          <a:r>
            <a:rPr kumimoji="0" lang="ru-RU" b="0" i="0" u="sng" strike="noStrike" cap="none" normalizeH="0" baseline="0" dirty="0">
              <a:ln/>
              <a:solidFill>
                <a:srgbClr val="C00000"/>
              </a:solidFill>
              <a:effectLst/>
              <a:latin typeface="Arial" pitchFamily="34" charset="0"/>
              <a:ea typeface="Times New Roman" pitchFamily="18" charset="0"/>
            </a:rPr>
            <a:t>, </a:t>
          </a:r>
          <a:r>
            <a:rPr kumimoji="0" lang="ru-RU" b="0" i="0" u="none" strike="noStrike" cap="none" normalizeH="0" baseline="0" dirty="0">
              <a:ln/>
              <a:effectLst/>
              <a:latin typeface="Arial" pitchFamily="34" charset="0"/>
              <a:ea typeface="Times New Roman" pitchFamily="18" charset="0"/>
            </a:rPr>
            <a:t>предпочтительнее применять одноразовые бумажные платки, которые выбрасывают сразу после использования;</a:t>
          </a:r>
          <a:endParaRPr lang="ru-RU" dirty="0"/>
        </a:p>
      </dgm:t>
    </dgm:pt>
    <dgm:pt modelId="{C0307779-7FF2-4947-9FB6-E77E8CC1F0B5}" type="parTrans" cxnId="{A8D19645-6D4E-42DF-9C44-948DFD635FAF}">
      <dgm:prSet/>
      <dgm:spPr/>
      <dgm:t>
        <a:bodyPr/>
        <a:lstStyle/>
        <a:p>
          <a:endParaRPr lang="ru-RU"/>
        </a:p>
      </dgm:t>
    </dgm:pt>
    <dgm:pt modelId="{FC56BDD4-9CFB-4718-B33B-B5AD844393E2}" type="sibTrans" cxnId="{A8D19645-6D4E-42DF-9C44-948DFD635FAF}">
      <dgm:prSet/>
      <dgm:spPr/>
      <dgm:t>
        <a:bodyPr/>
        <a:lstStyle/>
        <a:p>
          <a:endParaRPr lang="ru-RU"/>
        </a:p>
      </dgm:t>
    </dgm:pt>
    <dgm:pt modelId="{A8C6A59A-AC0F-4E97-A247-6FA42688CD5A}">
      <dgm:prSet/>
      <dgm:spPr>
        <a:solidFill>
          <a:srgbClr val="E2FEE3">
            <a:alpha val="89804"/>
          </a:srgbClr>
        </a:solidFill>
      </dgm:spPr>
      <dgm:t>
        <a:bodyPr/>
        <a:lstStyle/>
        <a:p>
          <a:pPr algn="just"/>
          <a:r>
            <a:rPr kumimoji="0" lang="ru-RU" b="0" i="0" u="none" strike="noStrike" cap="none" normalizeH="0" baseline="0" dirty="0">
              <a:ln/>
              <a:effectLst/>
              <a:latin typeface="Arial" pitchFamily="34" charset="0"/>
              <a:ea typeface="Times New Roman" pitchFamily="18" charset="0"/>
            </a:rPr>
            <a:t>при отсутствии носового платка чихать и кашлять нужно </a:t>
          </a:r>
          <a:r>
            <a:rPr kumimoji="0" lang="ru-RU" b="1" i="0" u="sng" strike="noStrike" cap="none" normalizeH="0" baseline="0" dirty="0">
              <a:ln/>
              <a:solidFill>
                <a:srgbClr val="C00000"/>
              </a:solidFill>
              <a:effectLst/>
              <a:latin typeface="Arial" pitchFamily="34" charset="0"/>
              <a:ea typeface="Times New Roman" pitchFamily="18" charset="0"/>
            </a:rPr>
            <a:t>в сгиб локтя</a:t>
          </a:r>
          <a:r>
            <a:rPr kumimoji="0" lang="ru-RU" b="0" i="0" u="none" strike="noStrike" cap="none" normalizeH="0" baseline="0" dirty="0">
              <a:ln/>
              <a:effectLst/>
              <a:latin typeface="Arial" pitchFamily="34" charset="0"/>
              <a:ea typeface="Times New Roman" pitchFamily="18" charset="0"/>
            </a:rPr>
            <a:t>, а не в ладони;</a:t>
          </a:r>
          <a:endParaRPr lang="ru-RU" dirty="0"/>
        </a:p>
      </dgm:t>
    </dgm:pt>
    <dgm:pt modelId="{924C86A1-EF26-4597-A594-E43D1697F599}" type="parTrans" cxnId="{D9A91D8B-EE7D-41EF-9F95-F723399466F8}">
      <dgm:prSet/>
      <dgm:spPr/>
      <dgm:t>
        <a:bodyPr/>
        <a:lstStyle/>
        <a:p>
          <a:endParaRPr lang="ru-RU"/>
        </a:p>
      </dgm:t>
    </dgm:pt>
    <dgm:pt modelId="{C01903A5-7C6C-4C37-BC8E-F9EEA369FB54}" type="sibTrans" cxnId="{D9A91D8B-EE7D-41EF-9F95-F723399466F8}">
      <dgm:prSet/>
      <dgm:spPr/>
      <dgm:t>
        <a:bodyPr/>
        <a:lstStyle/>
        <a:p>
          <a:endParaRPr lang="ru-RU"/>
        </a:p>
      </dgm:t>
    </dgm:pt>
    <dgm:pt modelId="{CE257154-7DF0-44D0-AF66-C6C449CB6937}">
      <dgm:prSet/>
      <dgm:spPr>
        <a:solidFill>
          <a:srgbClr val="E2FEE3">
            <a:alpha val="89804"/>
          </a:srgbClr>
        </a:solidFill>
      </dgm:spPr>
      <dgm:t>
        <a:bodyPr/>
        <a:lstStyle/>
        <a:p>
          <a:pPr algn="just"/>
          <a:r>
            <a:rPr kumimoji="0" lang="ru-RU" b="0" i="0" u="none" strike="noStrike" cap="none" normalizeH="0" baseline="0" dirty="0">
              <a:ln/>
              <a:effectLst/>
              <a:latin typeface="Arial" pitchFamily="34" charset="0"/>
              <a:ea typeface="Times New Roman" pitchFamily="18" charset="0"/>
            </a:rPr>
            <a:t>часто и тщательно </a:t>
          </a:r>
          <a:r>
            <a:rPr kumimoji="0" lang="ru-RU" b="1" i="0" u="sng" strike="noStrike" cap="none" normalizeH="0" baseline="0" dirty="0">
              <a:ln/>
              <a:solidFill>
                <a:srgbClr val="C00000"/>
              </a:solidFill>
              <a:effectLst/>
              <a:latin typeface="Arial" pitchFamily="34" charset="0"/>
              <a:ea typeface="Times New Roman" pitchFamily="18" charset="0"/>
            </a:rPr>
            <a:t>мыть руки с мылом</a:t>
          </a:r>
          <a:r>
            <a:rPr kumimoji="0" lang="ru-RU" b="0" i="0" u="none" strike="noStrike" cap="none" normalizeH="0" baseline="0" dirty="0">
              <a:ln/>
              <a:effectLst/>
              <a:latin typeface="Arial" pitchFamily="34" charset="0"/>
              <a:ea typeface="Times New Roman" pitchFamily="18" charset="0"/>
            </a:rPr>
            <a:t> или использовать средство для дезинфекции рук на спиртовой основе;</a:t>
          </a:r>
          <a:endParaRPr lang="ru-RU" dirty="0"/>
        </a:p>
      </dgm:t>
    </dgm:pt>
    <dgm:pt modelId="{FB6F87F6-1901-4BF4-BCA0-76253680AA72}" type="parTrans" cxnId="{56A828E8-3D5C-4472-8455-A520ED3B70A5}">
      <dgm:prSet/>
      <dgm:spPr/>
      <dgm:t>
        <a:bodyPr/>
        <a:lstStyle/>
        <a:p>
          <a:endParaRPr lang="ru-RU"/>
        </a:p>
      </dgm:t>
    </dgm:pt>
    <dgm:pt modelId="{07D35433-DC13-4CF6-9120-3035ABB37436}" type="sibTrans" cxnId="{56A828E8-3D5C-4472-8455-A520ED3B70A5}">
      <dgm:prSet/>
      <dgm:spPr/>
      <dgm:t>
        <a:bodyPr/>
        <a:lstStyle/>
        <a:p>
          <a:endParaRPr lang="ru-RU"/>
        </a:p>
      </dgm:t>
    </dgm:pt>
    <dgm:pt modelId="{B593B015-B7BF-4A8E-9A94-C5A9C4297E6F}">
      <dgm:prSet/>
      <dgm:spPr>
        <a:solidFill>
          <a:srgbClr val="E2FEE3">
            <a:alpha val="89804"/>
          </a:srgbClr>
        </a:solidFill>
      </dgm:spPr>
      <dgm:t>
        <a:bodyPr/>
        <a:lstStyle/>
        <a:p>
          <a:pPr algn="just"/>
          <a:r>
            <a:rPr kumimoji="0" lang="ru-RU" b="0" i="0" u="none" strike="noStrike" cap="none" normalizeH="0" baseline="0" dirty="0">
              <a:ln/>
              <a:effectLst/>
              <a:latin typeface="Arial" pitchFamily="34" charset="0"/>
              <a:ea typeface="Times New Roman" pitchFamily="18" charset="0"/>
            </a:rPr>
            <a:t>стараться </a:t>
          </a:r>
          <a:r>
            <a:rPr kumimoji="0" lang="ru-RU" b="1" i="0" u="sng" strike="noStrike" cap="none" normalizeH="0" baseline="0" dirty="0">
              <a:ln/>
              <a:solidFill>
                <a:srgbClr val="C00000"/>
              </a:solidFill>
              <a:effectLst/>
              <a:latin typeface="Arial" pitchFamily="34" charset="0"/>
              <a:ea typeface="Times New Roman" pitchFamily="18" charset="0"/>
            </a:rPr>
            <a:t>не прикасаться руками к губам, носу и глазам.</a:t>
          </a:r>
          <a:endParaRPr lang="ru-RU" b="1" u="sng" dirty="0">
            <a:solidFill>
              <a:srgbClr val="C00000"/>
            </a:solidFill>
          </a:endParaRPr>
        </a:p>
      </dgm:t>
    </dgm:pt>
    <dgm:pt modelId="{80597660-1E5A-4238-BAE7-079C6BE537FF}" type="parTrans" cxnId="{91CC4640-CD14-4B42-800B-9731CEA2ACD8}">
      <dgm:prSet/>
      <dgm:spPr/>
      <dgm:t>
        <a:bodyPr/>
        <a:lstStyle/>
        <a:p>
          <a:endParaRPr lang="ru-RU"/>
        </a:p>
      </dgm:t>
    </dgm:pt>
    <dgm:pt modelId="{011816C9-7BEA-4AF0-BC5E-35C373AF0B74}" type="sibTrans" cxnId="{91CC4640-CD14-4B42-800B-9731CEA2ACD8}">
      <dgm:prSet/>
      <dgm:spPr/>
      <dgm:t>
        <a:bodyPr/>
        <a:lstStyle/>
        <a:p>
          <a:endParaRPr lang="ru-RU"/>
        </a:p>
      </dgm:t>
    </dgm:pt>
    <dgm:pt modelId="{0C22E13B-29A3-41CB-8CEF-F88692DBC440}" type="pres">
      <dgm:prSet presAssocID="{5E43823A-C7DD-4259-B2E8-51CCE04A3E34}" presName="linear" presStyleCnt="0">
        <dgm:presLayoutVars>
          <dgm:dir/>
          <dgm:animLvl val="lvl"/>
          <dgm:resizeHandles val="exact"/>
        </dgm:presLayoutVars>
      </dgm:prSet>
      <dgm:spPr/>
      <dgm:t>
        <a:bodyPr/>
        <a:lstStyle/>
        <a:p>
          <a:endParaRPr lang="ru-RU"/>
        </a:p>
      </dgm:t>
    </dgm:pt>
    <dgm:pt modelId="{A18CEDBC-CAAA-435E-97B4-3846BF9B0AC0}" type="pres">
      <dgm:prSet presAssocID="{A80BDB18-8E93-455E-91CB-8B528EE2DAF8}" presName="parentLin" presStyleCnt="0"/>
      <dgm:spPr/>
    </dgm:pt>
    <dgm:pt modelId="{957B02DC-3B0B-4F9F-A63B-4A864DD378D2}" type="pres">
      <dgm:prSet presAssocID="{A80BDB18-8E93-455E-91CB-8B528EE2DAF8}" presName="parentLeftMargin" presStyleLbl="node1" presStyleIdx="0" presStyleCnt="1"/>
      <dgm:spPr/>
      <dgm:t>
        <a:bodyPr/>
        <a:lstStyle/>
        <a:p>
          <a:endParaRPr lang="ru-RU"/>
        </a:p>
      </dgm:t>
    </dgm:pt>
    <dgm:pt modelId="{2E79B048-6346-4DF5-B286-C2F09BCF1EAE}" type="pres">
      <dgm:prSet presAssocID="{A80BDB18-8E93-455E-91CB-8B528EE2DAF8}" presName="parentText" presStyleLbl="node1" presStyleIdx="0" presStyleCnt="1" custScaleX="106664" custLinFactNeighborX="36547" custLinFactNeighborY="5611">
        <dgm:presLayoutVars>
          <dgm:chMax val="0"/>
          <dgm:bulletEnabled val="1"/>
        </dgm:presLayoutVars>
      </dgm:prSet>
      <dgm:spPr/>
      <dgm:t>
        <a:bodyPr/>
        <a:lstStyle/>
        <a:p>
          <a:endParaRPr lang="ru-RU"/>
        </a:p>
      </dgm:t>
    </dgm:pt>
    <dgm:pt modelId="{5F4C6024-26C6-46CC-AB1C-6C8DF4377C47}" type="pres">
      <dgm:prSet presAssocID="{A80BDB18-8E93-455E-91CB-8B528EE2DAF8}" presName="negativeSpace" presStyleCnt="0"/>
      <dgm:spPr/>
    </dgm:pt>
    <dgm:pt modelId="{64329C0A-B4B7-43E8-A146-AB62329D8588}" type="pres">
      <dgm:prSet presAssocID="{A80BDB18-8E93-455E-91CB-8B528EE2DAF8}" presName="childText" presStyleLbl="conFgAcc1" presStyleIdx="0" presStyleCnt="1" custLinFactNeighborX="-5140" custLinFactNeighborY="13198">
        <dgm:presLayoutVars>
          <dgm:bulletEnabled val="1"/>
        </dgm:presLayoutVars>
      </dgm:prSet>
      <dgm:spPr/>
      <dgm:t>
        <a:bodyPr/>
        <a:lstStyle/>
        <a:p>
          <a:endParaRPr lang="ru-RU"/>
        </a:p>
      </dgm:t>
    </dgm:pt>
  </dgm:ptLst>
  <dgm:cxnLst>
    <dgm:cxn modelId="{91CC4640-CD14-4B42-800B-9731CEA2ACD8}" srcId="{A80BDB18-8E93-455E-91CB-8B528EE2DAF8}" destId="{B593B015-B7BF-4A8E-9A94-C5A9C4297E6F}" srcOrd="3" destOrd="0" parTransId="{80597660-1E5A-4238-BAE7-079C6BE537FF}" sibTransId="{011816C9-7BEA-4AF0-BC5E-35C373AF0B74}"/>
    <dgm:cxn modelId="{74DDD7FB-DAA0-47D3-8968-44E1CD65BBD8}" type="presOf" srcId="{A80BDB18-8E93-455E-91CB-8B528EE2DAF8}" destId="{2E79B048-6346-4DF5-B286-C2F09BCF1EAE}" srcOrd="1" destOrd="0" presId="urn:microsoft.com/office/officeart/2005/8/layout/list1"/>
    <dgm:cxn modelId="{F2B83516-E22D-42CA-97AD-56544A147975}" type="presOf" srcId="{A80BDB18-8E93-455E-91CB-8B528EE2DAF8}" destId="{957B02DC-3B0B-4F9F-A63B-4A864DD378D2}" srcOrd="0" destOrd="0" presId="urn:microsoft.com/office/officeart/2005/8/layout/list1"/>
    <dgm:cxn modelId="{D9A91D8B-EE7D-41EF-9F95-F723399466F8}" srcId="{A80BDB18-8E93-455E-91CB-8B528EE2DAF8}" destId="{A8C6A59A-AC0F-4E97-A247-6FA42688CD5A}" srcOrd="1" destOrd="0" parTransId="{924C86A1-EF26-4597-A594-E43D1697F599}" sibTransId="{C01903A5-7C6C-4C37-BC8E-F9EEA369FB54}"/>
    <dgm:cxn modelId="{4A00AA65-8CC5-4BFE-AFE9-AEB7E38F3222}" srcId="{5E43823A-C7DD-4259-B2E8-51CCE04A3E34}" destId="{A80BDB18-8E93-455E-91CB-8B528EE2DAF8}" srcOrd="0" destOrd="0" parTransId="{3713D0BE-61E8-4535-B99D-2D1C34CB7E60}" sibTransId="{C89F981B-26D3-4479-90CC-8F9559191517}"/>
    <dgm:cxn modelId="{56A828E8-3D5C-4472-8455-A520ED3B70A5}" srcId="{A80BDB18-8E93-455E-91CB-8B528EE2DAF8}" destId="{CE257154-7DF0-44D0-AF66-C6C449CB6937}" srcOrd="2" destOrd="0" parTransId="{FB6F87F6-1901-4BF4-BCA0-76253680AA72}" sibTransId="{07D35433-DC13-4CF6-9120-3035ABB37436}"/>
    <dgm:cxn modelId="{CFCEC77D-832D-4B7A-BC7C-223452846C1F}" type="presOf" srcId="{5E43823A-C7DD-4259-B2E8-51CCE04A3E34}" destId="{0C22E13B-29A3-41CB-8CEF-F88692DBC440}" srcOrd="0" destOrd="0" presId="urn:microsoft.com/office/officeart/2005/8/layout/list1"/>
    <dgm:cxn modelId="{95FB5F11-887F-40B2-AA41-FB2F5698DBD9}" type="presOf" srcId="{B593B015-B7BF-4A8E-9A94-C5A9C4297E6F}" destId="{64329C0A-B4B7-43E8-A146-AB62329D8588}" srcOrd="0" destOrd="3" presId="urn:microsoft.com/office/officeart/2005/8/layout/list1"/>
    <dgm:cxn modelId="{A8D19645-6D4E-42DF-9C44-948DFD635FAF}" srcId="{A80BDB18-8E93-455E-91CB-8B528EE2DAF8}" destId="{6AB9CD35-1481-4456-AEE8-23C65A3C60FD}" srcOrd="0" destOrd="0" parTransId="{C0307779-7FF2-4947-9FB6-E77E8CC1F0B5}" sibTransId="{FC56BDD4-9CFB-4718-B33B-B5AD844393E2}"/>
    <dgm:cxn modelId="{056B4949-F4D2-48D1-B2B8-55E0B802E122}" type="presOf" srcId="{A8C6A59A-AC0F-4E97-A247-6FA42688CD5A}" destId="{64329C0A-B4B7-43E8-A146-AB62329D8588}" srcOrd="0" destOrd="1" presId="urn:microsoft.com/office/officeart/2005/8/layout/list1"/>
    <dgm:cxn modelId="{57EE018A-5212-4044-BA2A-68517241D0E5}" type="presOf" srcId="{CE257154-7DF0-44D0-AF66-C6C449CB6937}" destId="{64329C0A-B4B7-43E8-A146-AB62329D8588}" srcOrd="0" destOrd="2" presId="urn:microsoft.com/office/officeart/2005/8/layout/list1"/>
    <dgm:cxn modelId="{6EEE2FC8-F0E9-447A-B767-0CFF47F9B48B}" type="presOf" srcId="{6AB9CD35-1481-4456-AEE8-23C65A3C60FD}" destId="{64329C0A-B4B7-43E8-A146-AB62329D8588}" srcOrd="0" destOrd="0" presId="urn:microsoft.com/office/officeart/2005/8/layout/list1"/>
    <dgm:cxn modelId="{F4786226-7BB4-4FE6-A6D3-837BF74CA8CE}" type="presParOf" srcId="{0C22E13B-29A3-41CB-8CEF-F88692DBC440}" destId="{A18CEDBC-CAAA-435E-97B4-3846BF9B0AC0}" srcOrd="0" destOrd="0" presId="urn:microsoft.com/office/officeart/2005/8/layout/list1"/>
    <dgm:cxn modelId="{10FA17CB-7C55-477A-B6F5-7047B15A26E2}" type="presParOf" srcId="{A18CEDBC-CAAA-435E-97B4-3846BF9B0AC0}" destId="{957B02DC-3B0B-4F9F-A63B-4A864DD378D2}" srcOrd="0" destOrd="0" presId="urn:microsoft.com/office/officeart/2005/8/layout/list1"/>
    <dgm:cxn modelId="{AE63020D-6A95-432F-A6EE-A07A245995E1}" type="presParOf" srcId="{A18CEDBC-CAAA-435E-97B4-3846BF9B0AC0}" destId="{2E79B048-6346-4DF5-B286-C2F09BCF1EAE}" srcOrd="1" destOrd="0" presId="urn:microsoft.com/office/officeart/2005/8/layout/list1"/>
    <dgm:cxn modelId="{EDA1E468-F7CA-4107-B119-C15196227568}" type="presParOf" srcId="{0C22E13B-29A3-41CB-8CEF-F88692DBC440}" destId="{5F4C6024-26C6-46CC-AB1C-6C8DF4377C47}" srcOrd="1" destOrd="0" presId="urn:microsoft.com/office/officeart/2005/8/layout/list1"/>
    <dgm:cxn modelId="{A4FAFEAB-8E09-43F7-A3EA-8F6065754859}" type="presParOf" srcId="{0C22E13B-29A3-41CB-8CEF-F88692DBC440}" destId="{64329C0A-B4B7-43E8-A146-AB62329D858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4BBCB0-DA81-4DA1-BB66-DDD6C8DE7561}" type="doc">
      <dgm:prSet loTypeId="urn:microsoft.com/office/officeart/2005/8/layout/process1" loCatId="process" qsTypeId="urn:microsoft.com/office/officeart/2005/8/quickstyle/3d3" qsCatId="3D" csTypeId="urn:microsoft.com/office/officeart/2005/8/colors/accent1_2" csCatId="accent1" phldr="1"/>
      <dgm:spPr/>
    </dgm:pt>
    <dgm:pt modelId="{88867B8F-82A5-4E0C-9B3A-14897863C6FD}">
      <dgm:prSet phldrT="[Текст]" custT="1"/>
      <dgm:spPr>
        <a:solidFill>
          <a:srgbClr val="C00000"/>
        </a:solidFill>
      </dgm:spPr>
      <dgm:t>
        <a:bodyPr/>
        <a:lstStyle/>
        <a:p>
          <a:r>
            <a:rPr lang="ru-RU" sz="1600" b="1" dirty="0"/>
            <a:t>0,5 мл Компонента 2</a:t>
          </a:r>
          <a:endParaRPr lang="x-none" sz="1600" b="1" dirty="0"/>
        </a:p>
      </dgm:t>
    </dgm:pt>
    <dgm:pt modelId="{08CC5B85-B76C-402B-A64D-3F41602F039C}" type="parTrans" cxnId="{BE0830CC-9E38-4F48-90E4-7C4A7149067A}">
      <dgm:prSet/>
      <dgm:spPr/>
      <dgm:t>
        <a:bodyPr/>
        <a:lstStyle/>
        <a:p>
          <a:endParaRPr lang="x-none" sz="2000"/>
        </a:p>
      </dgm:t>
    </dgm:pt>
    <dgm:pt modelId="{E1226051-21E5-4544-B35D-114334A999DB}" type="sibTrans" cxnId="{BE0830CC-9E38-4F48-90E4-7C4A7149067A}">
      <dgm:prSet/>
      <dgm:spPr/>
      <dgm:t>
        <a:bodyPr/>
        <a:lstStyle/>
        <a:p>
          <a:endParaRPr lang="x-none" sz="2000"/>
        </a:p>
      </dgm:t>
    </dgm:pt>
    <dgm:pt modelId="{4C32E107-CC57-4CD8-B922-753645DB5A7A}">
      <dgm:prSet custT="1"/>
      <dgm:spPr>
        <a:solidFill>
          <a:srgbClr val="002060"/>
        </a:solidFill>
      </dgm:spPr>
      <dgm:t>
        <a:bodyPr/>
        <a:lstStyle/>
        <a:p>
          <a:r>
            <a:rPr lang="ru-RU" sz="1600" b="1" dirty="0"/>
            <a:t>0,5 мл Компонента 1 </a:t>
          </a:r>
          <a:endParaRPr lang="x-none" sz="1600" b="1" dirty="0"/>
        </a:p>
      </dgm:t>
    </dgm:pt>
    <dgm:pt modelId="{F8F0B6AE-5A10-4086-82F8-5345485CA5DE}" type="parTrans" cxnId="{F346779F-072C-43A8-9184-599792A40C53}">
      <dgm:prSet/>
      <dgm:spPr/>
      <dgm:t>
        <a:bodyPr/>
        <a:lstStyle/>
        <a:p>
          <a:endParaRPr lang="x-none" sz="2000"/>
        </a:p>
      </dgm:t>
    </dgm:pt>
    <dgm:pt modelId="{D2055BE7-F003-4F45-ACA2-AEFA7DCC05B7}" type="sibTrans" cxnId="{F346779F-072C-43A8-9184-599792A40C53}">
      <dgm:prSet custT="1"/>
      <dgm:spPr/>
      <dgm:t>
        <a:bodyPr/>
        <a:lstStyle/>
        <a:p>
          <a:endParaRPr lang="x-none" sz="1600"/>
        </a:p>
      </dgm:t>
    </dgm:pt>
    <dgm:pt modelId="{527F1E32-D99A-4985-BAEC-FD57B8AD5AB0}">
      <dgm:prSet custT="1">
        <dgm:style>
          <a:lnRef idx="2">
            <a:schemeClr val="accent5"/>
          </a:lnRef>
          <a:fillRef idx="1">
            <a:schemeClr val="lt1"/>
          </a:fillRef>
          <a:effectRef idx="0">
            <a:schemeClr val="accent5"/>
          </a:effectRef>
          <a:fontRef idx="minor">
            <a:schemeClr val="dk1"/>
          </a:fontRef>
        </dgm:style>
      </dgm:prSet>
      <dgm:spPr/>
      <dgm:t>
        <a:bodyPr/>
        <a:lstStyle/>
        <a:p>
          <a:r>
            <a:rPr lang="ru-RU" sz="2400" dirty="0"/>
            <a:t>Интервал 3 недели</a:t>
          </a:r>
          <a:endParaRPr lang="x-none" sz="2400" dirty="0"/>
        </a:p>
      </dgm:t>
    </dgm:pt>
    <dgm:pt modelId="{AE4CB5B9-7661-47AC-9EE4-7F6E932BDDFF}" type="parTrans" cxnId="{9BBF488F-D6EE-47E3-B34B-E4B53EEA3259}">
      <dgm:prSet/>
      <dgm:spPr/>
      <dgm:t>
        <a:bodyPr/>
        <a:lstStyle/>
        <a:p>
          <a:endParaRPr lang="x-none" sz="2000"/>
        </a:p>
      </dgm:t>
    </dgm:pt>
    <dgm:pt modelId="{A899760B-9CED-4869-81DA-68DF71C4D9D7}" type="sibTrans" cxnId="{9BBF488F-D6EE-47E3-B34B-E4B53EEA3259}">
      <dgm:prSet custT="1"/>
      <dgm:spPr/>
      <dgm:t>
        <a:bodyPr/>
        <a:lstStyle/>
        <a:p>
          <a:endParaRPr lang="x-none" sz="1600"/>
        </a:p>
      </dgm:t>
    </dgm:pt>
    <dgm:pt modelId="{F7151309-5CCE-4C1B-A592-B0D7C86C3943}" type="pres">
      <dgm:prSet presAssocID="{584BBCB0-DA81-4DA1-BB66-DDD6C8DE7561}" presName="Name0" presStyleCnt="0">
        <dgm:presLayoutVars>
          <dgm:dir/>
          <dgm:resizeHandles val="exact"/>
        </dgm:presLayoutVars>
      </dgm:prSet>
      <dgm:spPr/>
    </dgm:pt>
    <dgm:pt modelId="{8F12BC19-817B-4C7F-995F-AAF6E5F15EA3}" type="pres">
      <dgm:prSet presAssocID="{4C32E107-CC57-4CD8-B922-753645DB5A7A}" presName="node" presStyleLbl="node1" presStyleIdx="0" presStyleCnt="3">
        <dgm:presLayoutVars>
          <dgm:bulletEnabled val="1"/>
        </dgm:presLayoutVars>
      </dgm:prSet>
      <dgm:spPr/>
      <dgm:t>
        <a:bodyPr/>
        <a:lstStyle/>
        <a:p>
          <a:endParaRPr lang="ru-RU"/>
        </a:p>
      </dgm:t>
    </dgm:pt>
    <dgm:pt modelId="{F3B1C8E2-C52B-4E7C-AA28-9559999C823A}" type="pres">
      <dgm:prSet presAssocID="{D2055BE7-F003-4F45-ACA2-AEFA7DCC05B7}" presName="sibTrans" presStyleLbl="sibTrans2D1" presStyleIdx="0" presStyleCnt="2"/>
      <dgm:spPr/>
      <dgm:t>
        <a:bodyPr/>
        <a:lstStyle/>
        <a:p>
          <a:endParaRPr lang="ru-RU"/>
        </a:p>
      </dgm:t>
    </dgm:pt>
    <dgm:pt modelId="{8B283BFE-2A4E-4ACB-9799-22429E4447DE}" type="pres">
      <dgm:prSet presAssocID="{D2055BE7-F003-4F45-ACA2-AEFA7DCC05B7}" presName="connectorText" presStyleLbl="sibTrans2D1" presStyleIdx="0" presStyleCnt="2"/>
      <dgm:spPr/>
      <dgm:t>
        <a:bodyPr/>
        <a:lstStyle/>
        <a:p>
          <a:endParaRPr lang="ru-RU"/>
        </a:p>
      </dgm:t>
    </dgm:pt>
    <dgm:pt modelId="{0B8E6A88-B8A8-4A45-B0BD-8EBF066AB76F}" type="pres">
      <dgm:prSet presAssocID="{527F1E32-D99A-4985-BAEC-FD57B8AD5AB0}" presName="node" presStyleLbl="node1" presStyleIdx="1" presStyleCnt="3">
        <dgm:presLayoutVars>
          <dgm:bulletEnabled val="1"/>
        </dgm:presLayoutVars>
      </dgm:prSet>
      <dgm:spPr/>
      <dgm:t>
        <a:bodyPr/>
        <a:lstStyle/>
        <a:p>
          <a:endParaRPr lang="ru-RU"/>
        </a:p>
      </dgm:t>
    </dgm:pt>
    <dgm:pt modelId="{6D3491D6-5613-4DDA-BFE2-D357ABE0E483}" type="pres">
      <dgm:prSet presAssocID="{A899760B-9CED-4869-81DA-68DF71C4D9D7}" presName="sibTrans" presStyleLbl="sibTrans2D1" presStyleIdx="1" presStyleCnt="2"/>
      <dgm:spPr/>
      <dgm:t>
        <a:bodyPr/>
        <a:lstStyle/>
        <a:p>
          <a:endParaRPr lang="ru-RU"/>
        </a:p>
      </dgm:t>
    </dgm:pt>
    <dgm:pt modelId="{73973C21-32E6-4DA8-BDCF-97A23E3D45EE}" type="pres">
      <dgm:prSet presAssocID="{A899760B-9CED-4869-81DA-68DF71C4D9D7}" presName="connectorText" presStyleLbl="sibTrans2D1" presStyleIdx="1" presStyleCnt="2"/>
      <dgm:spPr/>
      <dgm:t>
        <a:bodyPr/>
        <a:lstStyle/>
        <a:p>
          <a:endParaRPr lang="ru-RU"/>
        </a:p>
      </dgm:t>
    </dgm:pt>
    <dgm:pt modelId="{16914A4B-673D-486F-B33D-969525FC71A8}" type="pres">
      <dgm:prSet presAssocID="{88867B8F-82A5-4E0C-9B3A-14897863C6FD}" presName="node" presStyleLbl="node1" presStyleIdx="2" presStyleCnt="3">
        <dgm:presLayoutVars>
          <dgm:bulletEnabled val="1"/>
        </dgm:presLayoutVars>
      </dgm:prSet>
      <dgm:spPr/>
      <dgm:t>
        <a:bodyPr/>
        <a:lstStyle/>
        <a:p>
          <a:endParaRPr lang="ru-RU"/>
        </a:p>
      </dgm:t>
    </dgm:pt>
  </dgm:ptLst>
  <dgm:cxnLst>
    <dgm:cxn modelId="{6478BB38-E82D-47D4-9B89-B82CC832C06C}" type="presOf" srcId="{88867B8F-82A5-4E0C-9B3A-14897863C6FD}" destId="{16914A4B-673D-486F-B33D-969525FC71A8}" srcOrd="0" destOrd="0" presId="urn:microsoft.com/office/officeart/2005/8/layout/process1"/>
    <dgm:cxn modelId="{A920AECD-3E3D-4E37-9D46-4E1010FCB362}" type="presOf" srcId="{A899760B-9CED-4869-81DA-68DF71C4D9D7}" destId="{6D3491D6-5613-4DDA-BFE2-D357ABE0E483}" srcOrd="0" destOrd="0" presId="urn:microsoft.com/office/officeart/2005/8/layout/process1"/>
    <dgm:cxn modelId="{F346779F-072C-43A8-9184-599792A40C53}" srcId="{584BBCB0-DA81-4DA1-BB66-DDD6C8DE7561}" destId="{4C32E107-CC57-4CD8-B922-753645DB5A7A}" srcOrd="0" destOrd="0" parTransId="{F8F0B6AE-5A10-4086-82F8-5345485CA5DE}" sibTransId="{D2055BE7-F003-4F45-ACA2-AEFA7DCC05B7}"/>
    <dgm:cxn modelId="{FC2610F0-C853-4BC0-A985-AAFA362B970C}" type="presOf" srcId="{A899760B-9CED-4869-81DA-68DF71C4D9D7}" destId="{73973C21-32E6-4DA8-BDCF-97A23E3D45EE}" srcOrd="1" destOrd="0" presId="urn:microsoft.com/office/officeart/2005/8/layout/process1"/>
    <dgm:cxn modelId="{95707814-1AF9-4D98-9F5D-2964610009BF}" type="presOf" srcId="{4C32E107-CC57-4CD8-B922-753645DB5A7A}" destId="{8F12BC19-817B-4C7F-995F-AAF6E5F15EA3}" srcOrd="0" destOrd="0" presId="urn:microsoft.com/office/officeart/2005/8/layout/process1"/>
    <dgm:cxn modelId="{98D08245-73DF-4AAC-8FCE-49712807075F}" type="presOf" srcId="{527F1E32-D99A-4985-BAEC-FD57B8AD5AB0}" destId="{0B8E6A88-B8A8-4A45-B0BD-8EBF066AB76F}" srcOrd="0" destOrd="0" presId="urn:microsoft.com/office/officeart/2005/8/layout/process1"/>
    <dgm:cxn modelId="{C259EF47-369F-4CFD-9AC1-BC3F2144DF1B}" type="presOf" srcId="{D2055BE7-F003-4F45-ACA2-AEFA7DCC05B7}" destId="{8B283BFE-2A4E-4ACB-9799-22429E4447DE}" srcOrd="1" destOrd="0" presId="urn:microsoft.com/office/officeart/2005/8/layout/process1"/>
    <dgm:cxn modelId="{886BA3C9-6D86-4A9F-B8C5-CF3D9EAAD14F}" type="presOf" srcId="{D2055BE7-F003-4F45-ACA2-AEFA7DCC05B7}" destId="{F3B1C8E2-C52B-4E7C-AA28-9559999C823A}" srcOrd="0" destOrd="0" presId="urn:microsoft.com/office/officeart/2005/8/layout/process1"/>
    <dgm:cxn modelId="{E2CAEAA9-CD8C-4879-AF28-0D33E3B400E3}" type="presOf" srcId="{584BBCB0-DA81-4DA1-BB66-DDD6C8DE7561}" destId="{F7151309-5CCE-4C1B-A592-B0D7C86C3943}" srcOrd="0" destOrd="0" presId="urn:microsoft.com/office/officeart/2005/8/layout/process1"/>
    <dgm:cxn modelId="{9BBF488F-D6EE-47E3-B34B-E4B53EEA3259}" srcId="{584BBCB0-DA81-4DA1-BB66-DDD6C8DE7561}" destId="{527F1E32-D99A-4985-BAEC-FD57B8AD5AB0}" srcOrd="1" destOrd="0" parTransId="{AE4CB5B9-7661-47AC-9EE4-7F6E932BDDFF}" sibTransId="{A899760B-9CED-4869-81DA-68DF71C4D9D7}"/>
    <dgm:cxn modelId="{BE0830CC-9E38-4F48-90E4-7C4A7149067A}" srcId="{584BBCB0-DA81-4DA1-BB66-DDD6C8DE7561}" destId="{88867B8F-82A5-4E0C-9B3A-14897863C6FD}" srcOrd="2" destOrd="0" parTransId="{08CC5B85-B76C-402B-A64D-3F41602F039C}" sibTransId="{E1226051-21E5-4544-B35D-114334A999DB}"/>
    <dgm:cxn modelId="{9F260D72-26E7-4198-998A-9C8508080291}" type="presParOf" srcId="{F7151309-5CCE-4C1B-A592-B0D7C86C3943}" destId="{8F12BC19-817B-4C7F-995F-AAF6E5F15EA3}" srcOrd="0" destOrd="0" presId="urn:microsoft.com/office/officeart/2005/8/layout/process1"/>
    <dgm:cxn modelId="{67E9DF2A-C898-4C43-B9CD-743EECEC42E4}" type="presParOf" srcId="{F7151309-5CCE-4C1B-A592-B0D7C86C3943}" destId="{F3B1C8E2-C52B-4E7C-AA28-9559999C823A}" srcOrd="1" destOrd="0" presId="urn:microsoft.com/office/officeart/2005/8/layout/process1"/>
    <dgm:cxn modelId="{C618AD83-5085-4A22-B54E-C79A8A1BB52C}" type="presParOf" srcId="{F3B1C8E2-C52B-4E7C-AA28-9559999C823A}" destId="{8B283BFE-2A4E-4ACB-9799-22429E4447DE}" srcOrd="0" destOrd="0" presId="urn:microsoft.com/office/officeart/2005/8/layout/process1"/>
    <dgm:cxn modelId="{7D53FECD-2660-4804-9E48-2743519EE207}" type="presParOf" srcId="{F7151309-5CCE-4C1B-A592-B0D7C86C3943}" destId="{0B8E6A88-B8A8-4A45-B0BD-8EBF066AB76F}" srcOrd="2" destOrd="0" presId="urn:microsoft.com/office/officeart/2005/8/layout/process1"/>
    <dgm:cxn modelId="{1E7CB130-67C4-40DC-A177-79ACD83241E0}" type="presParOf" srcId="{F7151309-5CCE-4C1B-A592-B0D7C86C3943}" destId="{6D3491D6-5613-4DDA-BFE2-D357ABE0E483}" srcOrd="3" destOrd="0" presId="urn:microsoft.com/office/officeart/2005/8/layout/process1"/>
    <dgm:cxn modelId="{E4E3E570-D6C3-457E-891C-B4A18F7A318D}" type="presParOf" srcId="{6D3491D6-5613-4DDA-BFE2-D357ABE0E483}" destId="{73973C21-32E6-4DA8-BDCF-97A23E3D45EE}" srcOrd="0" destOrd="0" presId="urn:microsoft.com/office/officeart/2005/8/layout/process1"/>
    <dgm:cxn modelId="{30F9119E-4939-4D58-BE8B-EDB3DD0DB3EF}" type="presParOf" srcId="{F7151309-5CCE-4C1B-A592-B0D7C86C3943}" destId="{16914A4B-673D-486F-B33D-969525FC71A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F8F0E1-A94C-4342-B8AF-FFAC2B849010}" type="doc">
      <dgm:prSet loTypeId="urn:microsoft.com/office/officeart/2005/8/layout/hList7" loCatId="list" qsTypeId="urn:microsoft.com/office/officeart/2005/8/quickstyle/simple1" qsCatId="simple" csTypeId="urn:microsoft.com/office/officeart/2005/8/colors/accent1_2" csCatId="accent1" phldr="1"/>
      <dgm:spPr/>
    </dgm:pt>
    <dgm:pt modelId="{FF8CB992-F1E8-4671-BF0E-8B33AB3A551D}">
      <dgm:prSet phldrT="[Текст]"/>
      <dgm:spPr/>
      <dgm:t>
        <a:bodyPr/>
        <a:lstStyle/>
        <a:p>
          <a:r>
            <a:rPr lang="ru-RU" dirty="0"/>
            <a:t>Продолжать носить защитную маску</a:t>
          </a:r>
          <a:endParaRPr lang="x-none" dirty="0"/>
        </a:p>
      </dgm:t>
    </dgm:pt>
    <dgm:pt modelId="{B028A66A-2EF6-4588-92BE-A4F2EFB084EA}" type="parTrans" cxnId="{FF7885A1-91E9-4FBA-834A-224ED25B3B7A}">
      <dgm:prSet/>
      <dgm:spPr/>
      <dgm:t>
        <a:bodyPr/>
        <a:lstStyle/>
        <a:p>
          <a:endParaRPr lang="x-none"/>
        </a:p>
      </dgm:t>
    </dgm:pt>
    <dgm:pt modelId="{45B14711-1EAD-46E9-8ABB-A819636CFF8C}" type="sibTrans" cxnId="{FF7885A1-91E9-4FBA-834A-224ED25B3B7A}">
      <dgm:prSet/>
      <dgm:spPr/>
      <dgm:t>
        <a:bodyPr/>
        <a:lstStyle/>
        <a:p>
          <a:endParaRPr lang="x-none"/>
        </a:p>
      </dgm:t>
    </dgm:pt>
    <dgm:pt modelId="{18B8B3F6-E1E4-4AD1-8335-E22B22D3117F}">
      <dgm:prSet phldrT="[Текст]"/>
      <dgm:spPr/>
      <dgm:t>
        <a:bodyPr/>
        <a:lstStyle/>
        <a:p>
          <a:r>
            <a:rPr lang="ru-RU" dirty="0"/>
            <a:t>Часто мыть руки </a:t>
          </a:r>
          <a:endParaRPr lang="x-none" dirty="0"/>
        </a:p>
      </dgm:t>
    </dgm:pt>
    <dgm:pt modelId="{0BB83BD3-F060-4060-B440-56A2D56EB0D4}" type="parTrans" cxnId="{AC28B645-4AE5-4141-BF37-C06CB4E597EC}">
      <dgm:prSet/>
      <dgm:spPr/>
      <dgm:t>
        <a:bodyPr/>
        <a:lstStyle/>
        <a:p>
          <a:endParaRPr lang="x-none"/>
        </a:p>
      </dgm:t>
    </dgm:pt>
    <dgm:pt modelId="{4F0B2B79-7365-462C-905F-22651168F72F}" type="sibTrans" cxnId="{AC28B645-4AE5-4141-BF37-C06CB4E597EC}">
      <dgm:prSet/>
      <dgm:spPr/>
      <dgm:t>
        <a:bodyPr/>
        <a:lstStyle/>
        <a:p>
          <a:endParaRPr lang="x-none"/>
        </a:p>
      </dgm:t>
    </dgm:pt>
    <dgm:pt modelId="{4B586EDD-B3CE-496D-A743-12EC086D9FDF}">
      <dgm:prSet phldrT="[Текст]"/>
      <dgm:spPr/>
      <dgm:t>
        <a:bodyPr/>
        <a:lstStyle/>
        <a:p>
          <a:r>
            <a:rPr lang="ru-RU" dirty="0"/>
            <a:t>Соблюдать социальную дистанцию</a:t>
          </a:r>
          <a:endParaRPr lang="x-none" dirty="0"/>
        </a:p>
      </dgm:t>
    </dgm:pt>
    <dgm:pt modelId="{08581F45-AC3C-4EB1-936C-DEAF15912F17}" type="parTrans" cxnId="{190BEBB7-514C-4CBF-9675-69F2F675E688}">
      <dgm:prSet/>
      <dgm:spPr/>
      <dgm:t>
        <a:bodyPr/>
        <a:lstStyle/>
        <a:p>
          <a:endParaRPr lang="x-none"/>
        </a:p>
      </dgm:t>
    </dgm:pt>
    <dgm:pt modelId="{C5B99E84-6F3E-4681-A47D-215F0E1527B5}" type="sibTrans" cxnId="{190BEBB7-514C-4CBF-9675-69F2F675E688}">
      <dgm:prSet/>
      <dgm:spPr/>
      <dgm:t>
        <a:bodyPr/>
        <a:lstStyle/>
        <a:p>
          <a:endParaRPr lang="x-none"/>
        </a:p>
      </dgm:t>
    </dgm:pt>
    <dgm:pt modelId="{D70CE2FE-D659-4893-9F16-BE98813181AC}" type="pres">
      <dgm:prSet presAssocID="{A0F8F0E1-A94C-4342-B8AF-FFAC2B849010}" presName="Name0" presStyleCnt="0">
        <dgm:presLayoutVars>
          <dgm:dir/>
          <dgm:resizeHandles val="exact"/>
        </dgm:presLayoutVars>
      </dgm:prSet>
      <dgm:spPr/>
    </dgm:pt>
    <dgm:pt modelId="{E08DE1B5-006B-4B4B-A5D4-6DA71491E10B}" type="pres">
      <dgm:prSet presAssocID="{A0F8F0E1-A94C-4342-B8AF-FFAC2B849010}" presName="fgShape" presStyleLbl="fgShp" presStyleIdx="0" presStyleCnt="1"/>
      <dgm:spPr/>
    </dgm:pt>
    <dgm:pt modelId="{5A75F37D-CBE4-4A6A-B9CD-051D247231CF}" type="pres">
      <dgm:prSet presAssocID="{A0F8F0E1-A94C-4342-B8AF-FFAC2B849010}" presName="linComp" presStyleCnt="0"/>
      <dgm:spPr/>
    </dgm:pt>
    <dgm:pt modelId="{DF0B7229-83CD-4EC0-9A44-84E1E0DEE871}" type="pres">
      <dgm:prSet presAssocID="{FF8CB992-F1E8-4671-BF0E-8B33AB3A551D}" presName="compNode" presStyleCnt="0"/>
      <dgm:spPr/>
    </dgm:pt>
    <dgm:pt modelId="{DCC86C6E-FBED-4A30-A6A6-53E958A3147F}" type="pres">
      <dgm:prSet presAssocID="{FF8CB992-F1E8-4671-BF0E-8B33AB3A551D}" presName="bkgdShape" presStyleLbl="node1" presStyleIdx="0" presStyleCnt="3"/>
      <dgm:spPr/>
      <dgm:t>
        <a:bodyPr/>
        <a:lstStyle/>
        <a:p>
          <a:endParaRPr lang="ru-RU"/>
        </a:p>
      </dgm:t>
    </dgm:pt>
    <dgm:pt modelId="{98D731A4-A427-4489-B4E6-76F14EABBFFB}" type="pres">
      <dgm:prSet presAssocID="{FF8CB992-F1E8-4671-BF0E-8B33AB3A551D}" presName="nodeTx" presStyleLbl="node1" presStyleIdx="0" presStyleCnt="3">
        <dgm:presLayoutVars>
          <dgm:bulletEnabled val="1"/>
        </dgm:presLayoutVars>
      </dgm:prSet>
      <dgm:spPr/>
      <dgm:t>
        <a:bodyPr/>
        <a:lstStyle/>
        <a:p>
          <a:endParaRPr lang="ru-RU"/>
        </a:p>
      </dgm:t>
    </dgm:pt>
    <dgm:pt modelId="{724541A2-579F-42AF-B14C-C0E256EDEF81}" type="pres">
      <dgm:prSet presAssocID="{FF8CB992-F1E8-4671-BF0E-8B33AB3A551D}" presName="invisiNode" presStyleLbl="node1" presStyleIdx="0" presStyleCnt="3"/>
      <dgm:spPr/>
    </dgm:pt>
    <dgm:pt modelId="{E889538F-2DDE-4F43-9745-49EC16DC8387}" type="pres">
      <dgm:prSet presAssocID="{FF8CB992-F1E8-4671-BF0E-8B33AB3A551D}"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34A740A2-CFDA-4491-8AD8-4ED3E888140D}" type="pres">
      <dgm:prSet presAssocID="{45B14711-1EAD-46E9-8ABB-A819636CFF8C}" presName="sibTrans" presStyleLbl="sibTrans2D1" presStyleIdx="0" presStyleCnt="0"/>
      <dgm:spPr/>
      <dgm:t>
        <a:bodyPr/>
        <a:lstStyle/>
        <a:p>
          <a:endParaRPr lang="ru-RU"/>
        </a:p>
      </dgm:t>
    </dgm:pt>
    <dgm:pt modelId="{16AC3555-72CF-4E24-BB7E-2E4E94C8F4DB}" type="pres">
      <dgm:prSet presAssocID="{18B8B3F6-E1E4-4AD1-8335-E22B22D3117F}" presName="compNode" presStyleCnt="0"/>
      <dgm:spPr/>
    </dgm:pt>
    <dgm:pt modelId="{8C3B43D3-515C-4A5E-B773-4A6FB475368E}" type="pres">
      <dgm:prSet presAssocID="{18B8B3F6-E1E4-4AD1-8335-E22B22D3117F}" presName="bkgdShape" presStyleLbl="node1" presStyleIdx="1" presStyleCnt="3"/>
      <dgm:spPr/>
      <dgm:t>
        <a:bodyPr/>
        <a:lstStyle/>
        <a:p>
          <a:endParaRPr lang="ru-RU"/>
        </a:p>
      </dgm:t>
    </dgm:pt>
    <dgm:pt modelId="{6AF46BCC-5746-414E-B066-A07D334338C2}" type="pres">
      <dgm:prSet presAssocID="{18B8B3F6-E1E4-4AD1-8335-E22B22D3117F}" presName="nodeTx" presStyleLbl="node1" presStyleIdx="1" presStyleCnt="3">
        <dgm:presLayoutVars>
          <dgm:bulletEnabled val="1"/>
        </dgm:presLayoutVars>
      </dgm:prSet>
      <dgm:spPr/>
      <dgm:t>
        <a:bodyPr/>
        <a:lstStyle/>
        <a:p>
          <a:endParaRPr lang="ru-RU"/>
        </a:p>
      </dgm:t>
    </dgm:pt>
    <dgm:pt modelId="{47305132-1D2E-4A79-98D2-CAB4B44030F5}" type="pres">
      <dgm:prSet presAssocID="{18B8B3F6-E1E4-4AD1-8335-E22B22D3117F}" presName="invisiNode" presStyleLbl="node1" presStyleIdx="1" presStyleCnt="3"/>
      <dgm:spPr/>
    </dgm:pt>
    <dgm:pt modelId="{2F6D0581-D9C5-4306-A5D9-C6ABFF0E663E}" type="pres">
      <dgm:prSet presAssocID="{18B8B3F6-E1E4-4AD1-8335-E22B22D3117F}"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94000" r="-94000"/>
          </a:stretch>
        </a:blipFill>
      </dgm:spPr>
    </dgm:pt>
    <dgm:pt modelId="{AC4565F0-3C03-4AD8-A52A-A95F3DFBFCD0}" type="pres">
      <dgm:prSet presAssocID="{4F0B2B79-7365-462C-905F-22651168F72F}" presName="sibTrans" presStyleLbl="sibTrans2D1" presStyleIdx="0" presStyleCnt="0"/>
      <dgm:spPr/>
      <dgm:t>
        <a:bodyPr/>
        <a:lstStyle/>
        <a:p>
          <a:endParaRPr lang="ru-RU"/>
        </a:p>
      </dgm:t>
    </dgm:pt>
    <dgm:pt modelId="{FD8E5BC7-8859-400D-A87C-1E550E8E7970}" type="pres">
      <dgm:prSet presAssocID="{4B586EDD-B3CE-496D-A743-12EC086D9FDF}" presName="compNode" presStyleCnt="0"/>
      <dgm:spPr/>
    </dgm:pt>
    <dgm:pt modelId="{BBD2E32C-B7A5-44B1-AFFA-F80DF2CBEF74}" type="pres">
      <dgm:prSet presAssocID="{4B586EDD-B3CE-496D-A743-12EC086D9FDF}" presName="bkgdShape" presStyleLbl="node1" presStyleIdx="2" presStyleCnt="3"/>
      <dgm:spPr/>
      <dgm:t>
        <a:bodyPr/>
        <a:lstStyle/>
        <a:p>
          <a:endParaRPr lang="ru-RU"/>
        </a:p>
      </dgm:t>
    </dgm:pt>
    <dgm:pt modelId="{B5C336A9-9189-42E3-B1F3-B25CB25B6261}" type="pres">
      <dgm:prSet presAssocID="{4B586EDD-B3CE-496D-A743-12EC086D9FDF}" presName="nodeTx" presStyleLbl="node1" presStyleIdx="2" presStyleCnt="3">
        <dgm:presLayoutVars>
          <dgm:bulletEnabled val="1"/>
        </dgm:presLayoutVars>
      </dgm:prSet>
      <dgm:spPr/>
      <dgm:t>
        <a:bodyPr/>
        <a:lstStyle/>
        <a:p>
          <a:endParaRPr lang="ru-RU"/>
        </a:p>
      </dgm:t>
    </dgm:pt>
    <dgm:pt modelId="{2E1A2F73-50CF-47E6-86E9-2D043113250A}" type="pres">
      <dgm:prSet presAssocID="{4B586EDD-B3CE-496D-A743-12EC086D9FDF}" presName="invisiNode" presStyleLbl="node1" presStyleIdx="2" presStyleCnt="3"/>
      <dgm:spPr/>
    </dgm:pt>
    <dgm:pt modelId="{A824A5A8-8ACA-4FDB-93BE-62DA0E09F0D5}" type="pres">
      <dgm:prSet presAssocID="{4B586EDD-B3CE-496D-A743-12EC086D9FDF}"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Lst>
  <dgm:cxnLst>
    <dgm:cxn modelId="{9F9E8783-8849-49C8-B613-72A7716AC0C1}" type="presOf" srcId="{4F0B2B79-7365-462C-905F-22651168F72F}" destId="{AC4565F0-3C03-4AD8-A52A-A95F3DFBFCD0}" srcOrd="0" destOrd="0" presId="urn:microsoft.com/office/officeart/2005/8/layout/hList7"/>
    <dgm:cxn modelId="{5C48DD67-5FF6-4FCE-9971-0B84C1C7F671}" type="presOf" srcId="{18B8B3F6-E1E4-4AD1-8335-E22B22D3117F}" destId="{8C3B43D3-515C-4A5E-B773-4A6FB475368E}" srcOrd="0" destOrd="0" presId="urn:microsoft.com/office/officeart/2005/8/layout/hList7"/>
    <dgm:cxn modelId="{3220FE6A-3D3C-4383-8588-62130D405F20}" type="presOf" srcId="{4B586EDD-B3CE-496D-A743-12EC086D9FDF}" destId="{B5C336A9-9189-42E3-B1F3-B25CB25B6261}" srcOrd="1" destOrd="0" presId="urn:microsoft.com/office/officeart/2005/8/layout/hList7"/>
    <dgm:cxn modelId="{A737EA93-84AF-4E2E-AF01-E3B277905895}" type="presOf" srcId="{18B8B3F6-E1E4-4AD1-8335-E22B22D3117F}" destId="{6AF46BCC-5746-414E-B066-A07D334338C2}" srcOrd="1" destOrd="0" presId="urn:microsoft.com/office/officeart/2005/8/layout/hList7"/>
    <dgm:cxn modelId="{4ABA32EA-A732-42CE-AAFE-3E440A05E1D8}" type="presOf" srcId="{FF8CB992-F1E8-4671-BF0E-8B33AB3A551D}" destId="{98D731A4-A427-4489-B4E6-76F14EABBFFB}" srcOrd="1" destOrd="0" presId="urn:microsoft.com/office/officeart/2005/8/layout/hList7"/>
    <dgm:cxn modelId="{9E9DEE6E-B8D7-4C1A-9CC5-3F23B99C4C35}" type="presOf" srcId="{A0F8F0E1-A94C-4342-B8AF-FFAC2B849010}" destId="{D70CE2FE-D659-4893-9F16-BE98813181AC}" srcOrd="0" destOrd="0" presId="urn:microsoft.com/office/officeart/2005/8/layout/hList7"/>
    <dgm:cxn modelId="{372A1A70-7CB9-45BE-A20F-26859B625B13}" type="presOf" srcId="{4B586EDD-B3CE-496D-A743-12EC086D9FDF}" destId="{BBD2E32C-B7A5-44B1-AFFA-F80DF2CBEF74}" srcOrd="0" destOrd="0" presId="urn:microsoft.com/office/officeart/2005/8/layout/hList7"/>
    <dgm:cxn modelId="{FF7885A1-91E9-4FBA-834A-224ED25B3B7A}" srcId="{A0F8F0E1-A94C-4342-B8AF-FFAC2B849010}" destId="{FF8CB992-F1E8-4671-BF0E-8B33AB3A551D}" srcOrd="0" destOrd="0" parTransId="{B028A66A-2EF6-4588-92BE-A4F2EFB084EA}" sibTransId="{45B14711-1EAD-46E9-8ABB-A819636CFF8C}"/>
    <dgm:cxn modelId="{190BEBB7-514C-4CBF-9675-69F2F675E688}" srcId="{A0F8F0E1-A94C-4342-B8AF-FFAC2B849010}" destId="{4B586EDD-B3CE-496D-A743-12EC086D9FDF}" srcOrd="2" destOrd="0" parTransId="{08581F45-AC3C-4EB1-936C-DEAF15912F17}" sibTransId="{C5B99E84-6F3E-4681-A47D-215F0E1527B5}"/>
    <dgm:cxn modelId="{C46EB3F9-B3AE-4250-BE98-95068EB12D99}" type="presOf" srcId="{FF8CB992-F1E8-4671-BF0E-8B33AB3A551D}" destId="{DCC86C6E-FBED-4A30-A6A6-53E958A3147F}" srcOrd="0" destOrd="0" presId="urn:microsoft.com/office/officeart/2005/8/layout/hList7"/>
    <dgm:cxn modelId="{59D61081-850E-42CE-9793-FA5A552C5AB3}" type="presOf" srcId="{45B14711-1EAD-46E9-8ABB-A819636CFF8C}" destId="{34A740A2-CFDA-4491-8AD8-4ED3E888140D}" srcOrd="0" destOrd="0" presId="urn:microsoft.com/office/officeart/2005/8/layout/hList7"/>
    <dgm:cxn modelId="{AC28B645-4AE5-4141-BF37-C06CB4E597EC}" srcId="{A0F8F0E1-A94C-4342-B8AF-FFAC2B849010}" destId="{18B8B3F6-E1E4-4AD1-8335-E22B22D3117F}" srcOrd="1" destOrd="0" parTransId="{0BB83BD3-F060-4060-B440-56A2D56EB0D4}" sibTransId="{4F0B2B79-7365-462C-905F-22651168F72F}"/>
    <dgm:cxn modelId="{18952C2E-20C9-43A4-A223-F3C941979A2A}" type="presParOf" srcId="{D70CE2FE-D659-4893-9F16-BE98813181AC}" destId="{E08DE1B5-006B-4B4B-A5D4-6DA71491E10B}" srcOrd="0" destOrd="0" presId="urn:microsoft.com/office/officeart/2005/8/layout/hList7"/>
    <dgm:cxn modelId="{0E31BD2E-0338-463D-9ED6-6A090EC4FD18}" type="presParOf" srcId="{D70CE2FE-D659-4893-9F16-BE98813181AC}" destId="{5A75F37D-CBE4-4A6A-B9CD-051D247231CF}" srcOrd="1" destOrd="0" presId="urn:microsoft.com/office/officeart/2005/8/layout/hList7"/>
    <dgm:cxn modelId="{024F6878-1523-4ACC-87A7-BD358CF72B80}" type="presParOf" srcId="{5A75F37D-CBE4-4A6A-B9CD-051D247231CF}" destId="{DF0B7229-83CD-4EC0-9A44-84E1E0DEE871}" srcOrd="0" destOrd="0" presId="urn:microsoft.com/office/officeart/2005/8/layout/hList7"/>
    <dgm:cxn modelId="{0E6F8F59-E2A8-4F40-B53C-B5106F08B111}" type="presParOf" srcId="{DF0B7229-83CD-4EC0-9A44-84E1E0DEE871}" destId="{DCC86C6E-FBED-4A30-A6A6-53E958A3147F}" srcOrd="0" destOrd="0" presId="urn:microsoft.com/office/officeart/2005/8/layout/hList7"/>
    <dgm:cxn modelId="{6901FBFE-6C40-4B30-B4B1-901B39C8CDE1}" type="presParOf" srcId="{DF0B7229-83CD-4EC0-9A44-84E1E0DEE871}" destId="{98D731A4-A427-4489-B4E6-76F14EABBFFB}" srcOrd="1" destOrd="0" presId="urn:microsoft.com/office/officeart/2005/8/layout/hList7"/>
    <dgm:cxn modelId="{C31D7735-216F-4FB0-BF47-F7A269A217E2}" type="presParOf" srcId="{DF0B7229-83CD-4EC0-9A44-84E1E0DEE871}" destId="{724541A2-579F-42AF-B14C-C0E256EDEF81}" srcOrd="2" destOrd="0" presId="urn:microsoft.com/office/officeart/2005/8/layout/hList7"/>
    <dgm:cxn modelId="{2B5D376D-9673-4723-B572-713B96B4F7EE}" type="presParOf" srcId="{DF0B7229-83CD-4EC0-9A44-84E1E0DEE871}" destId="{E889538F-2DDE-4F43-9745-49EC16DC8387}" srcOrd="3" destOrd="0" presId="urn:microsoft.com/office/officeart/2005/8/layout/hList7"/>
    <dgm:cxn modelId="{CDAF9E56-E544-44CF-B7C6-F7A3D3E6B647}" type="presParOf" srcId="{5A75F37D-CBE4-4A6A-B9CD-051D247231CF}" destId="{34A740A2-CFDA-4491-8AD8-4ED3E888140D}" srcOrd="1" destOrd="0" presId="urn:microsoft.com/office/officeart/2005/8/layout/hList7"/>
    <dgm:cxn modelId="{FAB56733-12E1-4818-802D-E2028C78588B}" type="presParOf" srcId="{5A75F37D-CBE4-4A6A-B9CD-051D247231CF}" destId="{16AC3555-72CF-4E24-BB7E-2E4E94C8F4DB}" srcOrd="2" destOrd="0" presId="urn:microsoft.com/office/officeart/2005/8/layout/hList7"/>
    <dgm:cxn modelId="{8F3B4763-5338-4E41-ACB3-34AA1D5333B1}" type="presParOf" srcId="{16AC3555-72CF-4E24-BB7E-2E4E94C8F4DB}" destId="{8C3B43D3-515C-4A5E-B773-4A6FB475368E}" srcOrd="0" destOrd="0" presId="urn:microsoft.com/office/officeart/2005/8/layout/hList7"/>
    <dgm:cxn modelId="{AD0AD649-FD4D-471D-BC93-4EB764F3683E}" type="presParOf" srcId="{16AC3555-72CF-4E24-BB7E-2E4E94C8F4DB}" destId="{6AF46BCC-5746-414E-B066-A07D334338C2}" srcOrd="1" destOrd="0" presId="urn:microsoft.com/office/officeart/2005/8/layout/hList7"/>
    <dgm:cxn modelId="{46D640BB-7F5D-437B-BFBF-AEEEFBD33B1E}" type="presParOf" srcId="{16AC3555-72CF-4E24-BB7E-2E4E94C8F4DB}" destId="{47305132-1D2E-4A79-98D2-CAB4B44030F5}" srcOrd="2" destOrd="0" presId="urn:microsoft.com/office/officeart/2005/8/layout/hList7"/>
    <dgm:cxn modelId="{FCF31DAC-15D0-49C8-AF61-CF2872873DBA}" type="presParOf" srcId="{16AC3555-72CF-4E24-BB7E-2E4E94C8F4DB}" destId="{2F6D0581-D9C5-4306-A5D9-C6ABFF0E663E}" srcOrd="3" destOrd="0" presId="urn:microsoft.com/office/officeart/2005/8/layout/hList7"/>
    <dgm:cxn modelId="{47B0CBEF-55B0-44EF-A76B-642F99FB67DB}" type="presParOf" srcId="{5A75F37D-CBE4-4A6A-B9CD-051D247231CF}" destId="{AC4565F0-3C03-4AD8-A52A-A95F3DFBFCD0}" srcOrd="3" destOrd="0" presId="urn:microsoft.com/office/officeart/2005/8/layout/hList7"/>
    <dgm:cxn modelId="{FFD9981D-7E12-4633-A45A-52853723D7CE}" type="presParOf" srcId="{5A75F37D-CBE4-4A6A-B9CD-051D247231CF}" destId="{FD8E5BC7-8859-400D-A87C-1E550E8E7970}" srcOrd="4" destOrd="0" presId="urn:microsoft.com/office/officeart/2005/8/layout/hList7"/>
    <dgm:cxn modelId="{8273CAF1-C6AA-4B3D-9567-8DE273BABA8E}" type="presParOf" srcId="{FD8E5BC7-8859-400D-A87C-1E550E8E7970}" destId="{BBD2E32C-B7A5-44B1-AFFA-F80DF2CBEF74}" srcOrd="0" destOrd="0" presId="urn:microsoft.com/office/officeart/2005/8/layout/hList7"/>
    <dgm:cxn modelId="{F4354DDE-9DD4-453A-8E2D-9556AE1134C7}" type="presParOf" srcId="{FD8E5BC7-8859-400D-A87C-1E550E8E7970}" destId="{B5C336A9-9189-42E3-B1F3-B25CB25B6261}" srcOrd="1" destOrd="0" presId="urn:microsoft.com/office/officeart/2005/8/layout/hList7"/>
    <dgm:cxn modelId="{B2A7E7E1-3EA4-4745-8AAF-27CA0DB0AC70}" type="presParOf" srcId="{FD8E5BC7-8859-400D-A87C-1E550E8E7970}" destId="{2E1A2F73-50CF-47E6-86E9-2D043113250A}" srcOrd="2" destOrd="0" presId="urn:microsoft.com/office/officeart/2005/8/layout/hList7"/>
    <dgm:cxn modelId="{658F1B63-597C-4A26-BB82-131261C72083}" type="presParOf" srcId="{FD8E5BC7-8859-400D-A87C-1E550E8E7970}" destId="{A824A5A8-8ACA-4FDB-93BE-62DA0E09F0D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72258-416C-4A03-9376-E25F624D69BF}">
      <dsp:nvSpPr>
        <dsp:cNvPr id="0" name=""/>
        <dsp:cNvSpPr/>
      </dsp:nvSpPr>
      <dsp:spPr>
        <a:xfrm>
          <a:off x="1066035" y="149033"/>
          <a:ext cx="9346203" cy="1163669"/>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i="1" kern="1200" dirty="0"/>
            <a:t>Острые респираторные инфекции (ОРИ) – группа заболеваний, которые вызываются множеством возбудителей, передаются воздушно-капельным путем и характеризуются острым поражением дыхательной системы человека. </a:t>
          </a:r>
          <a:endParaRPr lang="ru-RU" sz="1400" b="1" kern="1200" dirty="0"/>
        </a:p>
      </dsp:txBody>
      <dsp:txXfrm>
        <a:off x="2434755" y="319448"/>
        <a:ext cx="6608763" cy="822839"/>
      </dsp:txXfrm>
    </dsp:sp>
    <dsp:sp modelId="{E9CBECF9-574F-4D69-86C2-80582762DAAB}">
      <dsp:nvSpPr>
        <dsp:cNvPr id="0" name=""/>
        <dsp:cNvSpPr/>
      </dsp:nvSpPr>
      <dsp:spPr>
        <a:xfrm rot="9040956">
          <a:off x="3601204" y="1509406"/>
          <a:ext cx="867881" cy="356754"/>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p>
      </dsp:txBody>
      <dsp:txXfrm rot="10800000">
        <a:off x="3701376" y="1554555"/>
        <a:ext cx="760855" cy="214052"/>
      </dsp:txXfrm>
    </dsp:sp>
    <dsp:sp modelId="{E094B766-232B-4A1C-B887-0737D1260723}">
      <dsp:nvSpPr>
        <dsp:cNvPr id="0" name=""/>
        <dsp:cNvSpPr/>
      </dsp:nvSpPr>
      <dsp:spPr>
        <a:xfrm>
          <a:off x="1630076" y="1904654"/>
          <a:ext cx="1917364" cy="1190761"/>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i="1" kern="1200"/>
            <a:t>респираторно-синцитиальный</a:t>
          </a:r>
          <a:r>
            <a:rPr lang="ru-RU" sz="1050" b="1" i="1" kern="1200"/>
            <a:t> вирус</a:t>
          </a:r>
          <a:endParaRPr lang="ru-RU" sz="1050" b="1" kern="1200" dirty="0"/>
        </a:p>
      </dsp:txBody>
      <dsp:txXfrm>
        <a:off x="1910867" y="2079037"/>
        <a:ext cx="1355782" cy="841995"/>
      </dsp:txXfrm>
    </dsp:sp>
    <dsp:sp modelId="{ECC65D78-24EA-48EF-9248-FC6861F7D30E}">
      <dsp:nvSpPr>
        <dsp:cNvPr id="0" name=""/>
        <dsp:cNvSpPr/>
      </dsp:nvSpPr>
      <dsp:spPr>
        <a:xfrm rot="998418">
          <a:off x="7830760" y="1294479"/>
          <a:ext cx="781892" cy="356754"/>
        </a:xfrm>
        <a:prstGeom prst="rightArrow">
          <a:avLst>
            <a:gd name="adj1" fmla="val 60000"/>
            <a:gd name="adj2" fmla="val 50000"/>
          </a:avLst>
        </a:prstGeom>
        <a:gradFill rotWithShape="0">
          <a:gsLst>
            <a:gs pos="0">
              <a:schemeClr val="accent5">
                <a:hueOff val="-1470669"/>
                <a:satOff val="-2046"/>
                <a:lumOff val="-784"/>
                <a:alphaOff val="0"/>
                <a:tint val="50000"/>
                <a:satMod val="300000"/>
              </a:schemeClr>
            </a:gs>
            <a:gs pos="35000">
              <a:schemeClr val="accent5">
                <a:hueOff val="-1470669"/>
                <a:satOff val="-2046"/>
                <a:lumOff val="-784"/>
                <a:alphaOff val="0"/>
                <a:tint val="37000"/>
                <a:satMod val="300000"/>
              </a:schemeClr>
            </a:gs>
            <a:gs pos="100000">
              <a:schemeClr val="accent5">
                <a:hueOff val="-1470669"/>
                <a:satOff val="-2046"/>
                <a:lumOff val="-78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p>
      </dsp:txBody>
      <dsp:txXfrm>
        <a:off x="7833001" y="1350506"/>
        <a:ext cx="674866" cy="214052"/>
      </dsp:txXfrm>
    </dsp:sp>
    <dsp:sp modelId="{A2C0C46F-58B5-4337-968A-A3326E363294}">
      <dsp:nvSpPr>
        <dsp:cNvPr id="0" name=""/>
        <dsp:cNvSpPr/>
      </dsp:nvSpPr>
      <dsp:spPr>
        <a:xfrm>
          <a:off x="8890926" y="1370238"/>
          <a:ext cx="1485587" cy="1049276"/>
        </a:xfrm>
        <a:prstGeom prst="ellipse">
          <a:avLst/>
        </a:prstGeom>
        <a:gradFill rotWithShape="0">
          <a:gsLst>
            <a:gs pos="0">
              <a:schemeClr val="accent5">
                <a:hueOff val="-1470669"/>
                <a:satOff val="-2046"/>
                <a:lumOff val="-784"/>
                <a:alphaOff val="0"/>
                <a:tint val="50000"/>
                <a:satMod val="300000"/>
              </a:schemeClr>
            </a:gs>
            <a:gs pos="35000">
              <a:schemeClr val="accent5">
                <a:hueOff val="-1470669"/>
                <a:satOff val="-2046"/>
                <a:lumOff val="-784"/>
                <a:alphaOff val="0"/>
                <a:tint val="37000"/>
                <a:satMod val="300000"/>
              </a:schemeClr>
            </a:gs>
            <a:gs pos="100000">
              <a:schemeClr val="accent5">
                <a:hueOff val="-1470669"/>
                <a:satOff val="-2046"/>
                <a:lumOff val="-78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a:t>вирусы парагриппа</a:t>
          </a:r>
          <a:endParaRPr lang="ru-RU" sz="1000" b="1" kern="1200" dirty="0"/>
        </a:p>
      </dsp:txBody>
      <dsp:txXfrm>
        <a:off x="9108485" y="1523901"/>
        <a:ext cx="1050469" cy="741950"/>
      </dsp:txXfrm>
    </dsp:sp>
    <dsp:sp modelId="{146EA9A2-2984-4C61-99B3-6F813D718C8C}">
      <dsp:nvSpPr>
        <dsp:cNvPr id="0" name=""/>
        <dsp:cNvSpPr/>
      </dsp:nvSpPr>
      <dsp:spPr>
        <a:xfrm rot="2314655">
          <a:off x="6628290" y="1573623"/>
          <a:ext cx="782047" cy="356754"/>
        </a:xfrm>
        <a:prstGeom prst="rightArrow">
          <a:avLst>
            <a:gd name="adj1" fmla="val 60000"/>
            <a:gd name="adj2" fmla="val 50000"/>
          </a:avLst>
        </a:prstGeom>
        <a:gradFill rotWithShape="0">
          <a:gsLst>
            <a:gs pos="0">
              <a:schemeClr val="accent5">
                <a:hueOff val="-2941338"/>
                <a:satOff val="-4091"/>
                <a:lumOff val="-1569"/>
                <a:alphaOff val="0"/>
                <a:tint val="50000"/>
                <a:satMod val="300000"/>
              </a:schemeClr>
            </a:gs>
            <a:gs pos="35000">
              <a:schemeClr val="accent5">
                <a:hueOff val="-2941338"/>
                <a:satOff val="-4091"/>
                <a:lumOff val="-1569"/>
                <a:alphaOff val="0"/>
                <a:tint val="37000"/>
                <a:satMod val="300000"/>
              </a:schemeClr>
            </a:gs>
            <a:gs pos="100000">
              <a:schemeClr val="accent5">
                <a:hueOff val="-2941338"/>
                <a:satOff val="-4091"/>
                <a:lumOff val="-156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p>
      </dsp:txBody>
      <dsp:txXfrm>
        <a:off x="6639968" y="1611605"/>
        <a:ext cx="675021" cy="214052"/>
      </dsp:txXfrm>
    </dsp:sp>
    <dsp:sp modelId="{A2D97493-A8A0-4E1C-BA70-3B0CE64CE9F6}">
      <dsp:nvSpPr>
        <dsp:cNvPr id="0" name=""/>
        <dsp:cNvSpPr/>
      </dsp:nvSpPr>
      <dsp:spPr>
        <a:xfrm>
          <a:off x="7310834" y="2077352"/>
          <a:ext cx="1755188" cy="1214380"/>
        </a:xfrm>
        <a:prstGeom prst="ellipse">
          <a:avLst/>
        </a:prstGeom>
        <a:gradFill rotWithShape="0">
          <a:gsLst>
            <a:gs pos="0">
              <a:schemeClr val="accent5">
                <a:hueOff val="-2941338"/>
                <a:satOff val="-4091"/>
                <a:lumOff val="-1569"/>
                <a:alphaOff val="0"/>
                <a:tint val="50000"/>
                <a:satMod val="300000"/>
              </a:schemeClr>
            </a:gs>
            <a:gs pos="35000">
              <a:schemeClr val="accent5">
                <a:hueOff val="-2941338"/>
                <a:satOff val="-4091"/>
                <a:lumOff val="-1569"/>
                <a:alphaOff val="0"/>
                <a:tint val="37000"/>
                <a:satMod val="300000"/>
              </a:schemeClr>
            </a:gs>
            <a:gs pos="100000">
              <a:schemeClr val="accent5">
                <a:hueOff val="-2941338"/>
                <a:satOff val="-4091"/>
                <a:lumOff val="-15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a:t>аденовирусы</a:t>
          </a:r>
          <a:endParaRPr lang="ru-RU" sz="1100" b="1" kern="1200" dirty="0"/>
        </a:p>
      </dsp:txBody>
      <dsp:txXfrm>
        <a:off x="7567875" y="2255194"/>
        <a:ext cx="1241106" cy="858696"/>
      </dsp:txXfrm>
    </dsp:sp>
    <dsp:sp modelId="{48D29CB1-5194-48FD-98C9-DDC81439DE24}">
      <dsp:nvSpPr>
        <dsp:cNvPr id="0" name=""/>
        <dsp:cNvSpPr/>
      </dsp:nvSpPr>
      <dsp:spPr>
        <a:xfrm rot="4493750">
          <a:off x="5745093" y="1644026"/>
          <a:ext cx="577295" cy="356754"/>
        </a:xfrm>
        <a:prstGeom prst="rightArrow">
          <a:avLst>
            <a:gd name="adj1" fmla="val 60000"/>
            <a:gd name="adj2" fmla="val 50000"/>
          </a:avLst>
        </a:prstGeom>
        <a:gradFill rotWithShape="0">
          <a:gsLst>
            <a:gs pos="0">
              <a:schemeClr val="accent5">
                <a:hueOff val="-4412007"/>
                <a:satOff val="-6137"/>
                <a:lumOff val="-2353"/>
                <a:alphaOff val="0"/>
                <a:tint val="50000"/>
                <a:satMod val="300000"/>
              </a:schemeClr>
            </a:gs>
            <a:gs pos="35000">
              <a:schemeClr val="accent5">
                <a:hueOff val="-4412007"/>
                <a:satOff val="-6137"/>
                <a:lumOff val="-2353"/>
                <a:alphaOff val="0"/>
                <a:tint val="37000"/>
                <a:satMod val="300000"/>
              </a:schemeClr>
            </a:gs>
            <a:gs pos="100000">
              <a:schemeClr val="accent5">
                <a:hueOff val="-4412007"/>
                <a:satOff val="-6137"/>
                <a:lumOff val="-235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p>
      </dsp:txBody>
      <dsp:txXfrm>
        <a:off x="5784662" y="1663713"/>
        <a:ext cx="470269" cy="214052"/>
      </dsp:txXfrm>
    </dsp:sp>
    <dsp:sp modelId="{C6420BFD-6F2E-428B-88AD-AF30B293AB2E}">
      <dsp:nvSpPr>
        <dsp:cNvPr id="0" name=""/>
        <dsp:cNvSpPr/>
      </dsp:nvSpPr>
      <dsp:spPr>
        <a:xfrm>
          <a:off x="5480973" y="2356657"/>
          <a:ext cx="1677122" cy="1049276"/>
        </a:xfrm>
        <a:prstGeom prst="ellipse">
          <a:avLst/>
        </a:prstGeom>
        <a:gradFill rotWithShape="0">
          <a:gsLst>
            <a:gs pos="0">
              <a:schemeClr val="accent5">
                <a:hueOff val="-4412007"/>
                <a:satOff val="-6137"/>
                <a:lumOff val="-2353"/>
                <a:alphaOff val="0"/>
                <a:tint val="50000"/>
                <a:satMod val="300000"/>
              </a:schemeClr>
            </a:gs>
            <a:gs pos="35000">
              <a:schemeClr val="accent5">
                <a:hueOff val="-4412007"/>
                <a:satOff val="-6137"/>
                <a:lumOff val="-2353"/>
                <a:alphaOff val="0"/>
                <a:tint val="37000"/>
                <a:satMod val="300000"/>
              </a:schemeClr>
            </a:gs>
            <a:gs pos="100000">
              <a:schemeClr val="accent5">
                <a:hueOff val="-4412007"/>
                <a:satOff val="-6137"/>
                <a:lumOff val="-23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err="1"/>
            <a:t>бокавирус</a:t>
          </a:r>
          <a:endParaRPr lang="ru-RU" sz="1200" b="1" kern="1200" dirty="0"/>
        </a:p>
      </dsp:txBody>
      <dsp:txXfrm>
        <a:off x="5726582" y="2510320"/>
        <a:ext cx="1185904" cy="741950"/>
      </dsp:txXfrm>
    </dsp:sp>
    <dsp:sp modelId="{757D5AF2-6149-43D3-B8A9-0AF38464715B}">
      <dsp:nvSpPr>
        <dsp:cNvPr id="0" name=""/>
        <dsp:cNvSpPr/>
      </dsp:nvSpPr>
      <dsp:spPr>
        <a:xfrm rot="7238332">
          <a:off x="4808584" y="1610895"/>
          <a:ext cx="607289" cy="356754"/>
        </a:xfrm>
        <a:prstGeom prst="rightArrow">
          <a:avLst>
            <a:gd name="adj1" fmla="val 60000"/>
            <a:gd name="adj2" fmla="val 50000"/>
          </a:avLst>
        </a:prstGeom>
        <a:gradFill rotWithShape="0">
          <a:gsLst>
            <a:gs pos="0">
              <a:schemeClr val="accent5">
                <a:hueOff val="-5882677"/>
                <a:satOff val="-8182"/>
                <a:lumOff val="-3138"/>
                <a:alphaOff val="0"/>
                <a:tint val="50000"/>
                <a:satMod val="300000"/>
              </a:schemeClr>
            </a:gs>
            <a:gs pos="35000">
              <a:schemeClr val="accent5">
                <a:hueOff val="-5882677"/>
                <a:satOff val="-8182"/>
                <a:lumOff val="-3138"/>
                <a:alphaOff val="0"/>
                <a:tint val="37000"/>
                <a:satMod val="300000"/>
              </a:schemeClr>
            </a:gs>
            <a:gs pos="100000">
              <a:schemeClr val="accent5">
                <a:hueOff val="-5882677"/>
                <a:satOff val="-8182"/>
                <a:lumOff val="-313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p>
      </dsp:txBody>
      <dsp:txXfrm rot="10800000">
        <a:off x="4889369" y="1636204"/>
        <a:ext cx="500263" cy="214052"/>
      </dsp:txXfrm>
    </dsp:sp>
    <dsp:sp modelId="{C50FEB07-A932-49B3-BEE8-B1E103075E83}">
      <dsp:nvSpPr>
        <dsp:cNvPr id="0" name=""/>
        <dsp:cNvSpPr/>
      </dsp:nvSpPr>
      <dsp:spPr>
        <a:xfrm>
          <a:off x="3597682" y="2267229"/>
          <a:ext cx="1827399" cy="1072896"/>
        </a:xfrm>
        <a:prstGeom prst="ellipse">
          <a:avLst/>
        </a:prstGeom>
        <a:gradFill rotWithShape="0">
          <a:gsLst>
            <a:gs pos="0">
              <a:schemeClr val="accent5">
                <a:hueOff val="-5882677"/>
                <a:satOff val="-8182"/>
                <a:lumOff val="-3138"/>
                <a:alphaOff val="0"/>
                <a:tint val="50000"/>
                <a:satMod val="300000"/>
              </a:schemeClr>
            </a:gs>
            <a:gs pos="35000">
              <a:schemeClr val="accent5">
                <a:hueOff val="-5882677"/>
                <a:satOff val="-8182"/>
                <a:lumOff val="-3138"/>
                <a:alphaOff val="0"/>
                <a:tint val="37000"/>
                <a:satMod val="300000"/>
              </a:schemeClr>
            </a:gs>
            <a:gs pos="100000">
              <a:schemeClr val="accent5">
                <a:hueOff val="-5882677"/>
                <a:satOff val="-8182"/>
                <a:lumOff val="-313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a:t>коронавирусы</a:t>
          </a:r>
          <a:endParaRPr lang="ru-RU" sz="1100" b="1" kern="1200" dirty="0"/>
        </a:p>
      </dsp:txBody>
      <dsp:txXfrm>
        <a:off x="3865298" y="2424351"/>
        <a:ext cx="1292167" cy="758652"/>
      </dsp:txXfrm>
    </dsp:sp>
    <dsp:sp modelId="{66AC1307-EDF0-4681-A03C-B0E500AD7DD7}">
      <dsp:nvSpPr>
        <dsp:cNvPr id="0" name=""/>
        <dsp:cNvSpPr/>
      </dsp:nvSpPr>
      <dsp:spPr>
        <a:xfrm rot="9992031">
          <a:off x="2244781" y="1273928"/>
          <a:ext cx="963013" cy="356754"/>
        </a:xfrm>
        <a:prstGeom prst="rightArrow">
          <a:avLst>
            <a:gd name="adj1" fmla="val 60000"/>
            <a:gd name="adj2" fmla="val 50000"/>
          </a:avLst>
        </a:prstGeom>
        <a:gradFill rotWithShape="0">
          <a:gsLst>
            <a:gs pos="0">
              <a:schemeClr val="accent5">
                <a:hueOff val="-7353345"/>
                <a:satOff val="-10228"/>
                <a:lumOff val="-3922"/>
                <a:alphaOff val="0"/>
                <a:tint val="50000"/>
                <a:satMod val="300000"/>
              </a:schemeClr>
            </a:gs>
            <a:gs pos="35000">
              <a:schemeClr val="accent5">
                <a:hueOff val="-7353345"/>
                <a:satOff val="-10228"/>
                <a:lumOff val="-3922"/>
                <a:alphaOff val="0"/>
                <a:tint val="37000"/>
                <a:satMod val="300000"/>
              </a:schemeClr>
            </a:gs>
            <a:gs pos="100000">
              <a:schemeClr val="accent5">
                <a:hueOff val="-7353345"/>
                <a:satOff val="-10228"/>
                <a:lumOff val="-392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p>
      </dsp:txBody>
      <dsp:txXfrm rot="10800000">
        <a:off x="2350336" y="1332817"/>
        <a:ext cx="855987" cy="214052"/>
      </dsp:txXfrm>
    </dsp:sp>
    <dsp:sp modelId="{9C5C7C8E-872F-4276-8826-EF493EA1BE2E}">
      <dsp:nvSpPr>
        <dsp:cNvPr id="0" name=""/>
        <dsp:cNvSpPr/>
      </dsp:nvSpPr>
      <dsp:spPr>
        <a:xfrm>
          <a:off x="419645" y="1308549"/>
          <a:ext cx="1432032" cy="1049276"/>
        </a:xfrm>
        <a:prstGeom prst="ellipse">
          <a:avLst/>
        </a:prstGeom>
        <a:gradFill rotWithShape="0">
          <a:gsLst>
            <a:gs pos="0">
              <a:schemeClr val="accent5">
                <a:hueOff val="-7353345"/>
                <a:satOff val="-10228"/>
                <a:lumOff val="-3922"/>
                <a:alphaOff val="0"/>
                <a:tint val="50000"/>
                <a:satMod val="300000"/>
              </a:schemeClr>
            </a:gs>
            <a:gs pos="35000">
              <a:schemeClr val="accent5">
                <a:hueOff val="-7353345"/>
                <a:satOff val="-10228"/>
                <a:lumOff val="-3922"/>
                <a:alphaOff val="0"/>
                <a:tint val="37000"/>
                <a:satMod val="300000"/>
              </a:schemeClr>
            </a:gs>
            <a:gs pos="100000">
              <a:schemeClr val="accent5">
                <a:hueOff val="-7353345"/>
                <a:satOff val="-10228"/>
                <a:lumOff val="-392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i="1" kern="1200" dirty="0"/>
            <a:t>вирусы гриппа</a:t>
          </a:r>
          <a:endParaRPr lang="ru-RU" sz="1400" b="1" kern="1200" dirty="0"/>
        </a:p>
      </dsp:txBody>
      <dsp:txXfrm>
        <a:off x="629361" y="1462212"/>
        <a:ext cx="1012600" cy="741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84AB7-FA71-425E-9437-AAF9B2F3DA9F}">
      <dsp:nvSpPr>
        <dsp:cNvPr id="0" name=""/>
        <dsp:cNvSpPr/>
      </dsp:nvSpPr>
      <dsp:spPr>
        <a:xfrm>
          <a:off x="122326" y="388214"/>
          <a:ext cx="7315199" cy="66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a:lnSpc>
              <a:spcPct val="90000"/>
            </a:lnSpc>
            <a:spcBef>
              <a:spcPct val="0"/>
            </a:spcBef>
            <a:spcAft>
              <a:spcPct val="35000"/>
            </a:spcAft>
          </a:pPr>
          <a:r>
            <a:rPr lang="ru-RU" sz="2400" kern="1200" dirty="0"/>
            <a:t>Пункт 26</a:t>
          </a:r>
          <a:endParaRPr lang="x-none" sz="2400" kern="1200" dirty="0"/>
        </a:p>
      </dsp:txBody>
      <dsp:txXfrm>
        <a:off x="122326" y="388214"/>
        <a:ext cx="7315199" cy="665018"/>
      </dsp:txXfrm>
    </dsp:sp>
    <dsp:sp modelId="{BE25AADD-DA11-4899-8202-0B64BC86C843}">
      <dsp:nvSpPr>
        <dsp:cNvPr id="0" name=""/>
        <dsp:cNvSpPr/>
      </dsp:nvSpPr>
      <dsp:spPr>
        <a:xfrm>
          <a:off x="122326" y="1097299"/>
          <a:ext cx="1711756" cy="3889085"/>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D9B7640A-554F-4B12-B3A3-CA4CEE80AFAB}">
      <dsp:nvSpPr>
        <dsp:cNvPr id="0" name=""/>
        <dsp:cNvSpPr/>
      </dsp:nvSpPr>
      <dsp:spPr>
        <a:xfrm>
          <a:off x="1150518" y="1086286"/>
          <a:ext cx="1711756" cy="391111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CA5FDCE7-E4B5-4F42-87A3-282FE523BC57}">
      <dsp:nvSpPr>
        <dsp:cNvPr id="0" name=""/>
        <dsp:cNvSpPr/>
      </dsp:nvSpPr>
      <dsp:spPr>
        <a:xfrm>
          <a:off x="2179523" y="1086286"/>
          <a:ext cx="1711756" cy="391111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F922A480-901D-4DEF-A122-7E968C9F1329}">
      <dsp:nvSpPr>
        <dsp:cNvPr id="0" name=""/>
        <dsp:cNvSpPr/>
      </dsp:nvSpPr>
      <dsp:spPr>
        <a:xfrm>
          <a:off x="3207715" y="1086286"/>
          <a:ext cx="1711756" cy="391111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292D26B7-AF08-43E0-866C-F827D02B7496}">
      <dsp:nvSpPr>
        <dsp:cNvPr id="0" name=""/>
        <dsp:cNvSpPr/>
      </dsp:nvSpPr>
      <dsp:spPr>
        <a:xfrm>
          <a:off x="4236720" y="1064252"/>
          <a:ext cx="1711756" cy="395517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836CA13A-14C5-4484-9CEC-570B2D79DCD4}">
      <dsp:nvSpPr>
        <dsp:cNvPr id="0" name=""/>
        <dsp:cNvSpPr/>
      </dsp:nvSpPr>
      <dsp:spPr>
        <a:xfrm>
          <a:off x="5264911" y="1053232"/>
          <a:ext cx="1711756" cy="397722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47FB590D-6B84-400C-92D2-57E4EF48FDB3}">
      <dsp:nvSpPr>
        <dsp:cNvPr id="0" name=""/>
        <dsp:cNvSpPr/>
      </dsp:nvSpPr>
      <dsp:spPr>
        <a:xfrm>
          <a:off x="6293916" y="1053232"/>
          <a:ext cx="1711756" cy="397722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96D9B94E-6DD9-431C-A559-4DA4280219F8}">
      <dsp:nvSpPr>
        <dsp:cNvPr id="0" name=""/>
        <dsp:cNvSpPr/>
      </dsp:nvSpPr>
      <dsp:spPr>
        <a:xfrm>
          <a:off x="122326" y="1460859"/>
          <a:ext cx="7410297" cy="316196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ru-RU" sz="1900" b="1" kern="1200" dirty="0">
              <a:solidFill>
                <a:srgbClr val="C00000"/>
              </a:solidFill>
            </a:rPr>
            <a:t>Обеспечить использование средств индивидуальной защиты органов дыхания (маска) при посещении объектов (недвижимых и движимых) и в организациях всех форм собственности </a:t>
          </a:r>
          <a:r>
            <a:rPr lang="ru-RU" sz="1900" b="1" kern="1200" dirty="0" err="1">
              <a:solidFill>
                <a:srgbClr val="C00000"/>
              </a:solidFill>
            </a:rPr>
            <a:t>г.Минска</a:t>
          </a:r>
          <a:r>
            <a:rPr lang="ru-RU" sz="1900" kern="1200" dirty="0"/>
            <a:t> (магазины, торговые центры, объекты общественного питания (за исключением времени приема пищи), аптеки, учреждения здравоохранения, учреждения образования, социального обслуживания населения, спортивные объекты, административные здания, отделения банков, связи, почты, объекты бытового обслуживания, учреждения культуры, развлекательные центры, общественный транспорт, в ом числе маршрутные такси, автомобили такси, метрополитен и прочие объекты)</a:t>
          </a:r>
          <a:endParaRPr lang="x-none" sz="1900" kern="1200" dirty="0"/>
        </a:p>
      </dsp:txBody>
      <dsp:txXfrm>
        <a:off x="122326" y="1460859"/>
        <a:ext cx="7410297" cy="3161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F2255-F593-4EA5-92D6-4A66F99B78E7}">
      <dsp:nvSpPr>
        <dsp:cNvPr id="0" name=""/>
        <dsp:cNvSpPr/>
      </dsp:nvSpPr>
      <dsp:spPr>
        <a:xfrm>
          <a:off x="-5759951" y="-882138"/>
          <a:ext cx="6861591" cy="6861591"/>
        </a:xfrm>
        <a:prstGeom prst="blockArc">
          <a:avLst>
            <a:gd name="adj1" fmla="val 18900000"/>
            <a:gd name="adj2" fmla="val 2700000"/>
            <a:gd name="adj3" fmla="val 315"/>
          </a:avLst>
        </a:prstGeom>
        <a:noFill/>
        <a:ln w="9525" cap="flat" cmpd="sng" algn="ctr">
          <a:solidFill>
            <a:schemeClr val="accent5">
              <a:shade val="60000"/>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19473497-8E72-4697-B6DD-9EE2C69CD11B}">
      <dsp:nvSpPr>
        <dsp:cNvPr id="0" name=""/>
        <dsp:cNvSpPr/>
      </dsp:nvSpPr>
      <dsp:spPr>
        <a:xfrm>
          <a:off x="357576" y="231723"/>
          <a:ext cx="8691997" cy="46324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7700" tIns="35560" rIns="35560" bIns="35560" numCol="1" spcCol="1270" anchor="ctr" anchorCtr="0">
          <a:noAutofit/>
        </a:bodyPr>
        <a:lstStyle/>
        <a:p>
          <a:pPr lvl="0" algn="l" defTabSz="622300">
            <a:lnSpc>
              <a:spcPct val="90000"/>
            </a:lnSpc>
            <a:spcBef>
              <a:spcPct val="0"/>
            </a:spcBef>
            <a:spcAft>
              <a:spcPct val="35000"/>
            </a:spcAft>
          </a:pPr>
          <a:r>
            <a:rPr lang="ru-RU" sz="1400" kern="1200" dirty="0"/>
            <a:t>социальное дистанцирование: соблюдать расстояние 1-1,5 м между людьми</a:t>
          </a:r>
          <a:endParaRPr lang="x-none" sz="1400" kern="1200" dirty="0"/>
        </a:p>
      </dsp:txBody>
      <dsp:txXfrm>
        <a:off x="357576" y="231723"/>
        <a:ext cx="8691997" cy="463243"/>
      </dsp:txXfrm>
    </dsp:sp>
    <dsp:sp modelId="{5880D7CB-AD8A-4E88-B1BF-8D346DA1383E}">
      <dsp:nvSpPr>
        <dsp:cNvPr id="0" name=""/>
        <dsp:cNvSpPr/>
      </dsp:nvSpPr>
      <dsp:spPr>
        <a:xfrm>
          <a:off x="68049" y="173818"/>
          <a:ext cx="579054" cy="579054"/>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 modelId="{BE5952B9-BB84-4224-A4E2-617988359763}">
      <dsp:nvSpPr>
        <dsp:cNvPr id="0" name=""/>
        <dsp:cNvSpPr/>
      </dsp:nvSpPr>
      <dsp:spPr>
        <a:xfrm>
          <a:off x="777085" y="926997"/>
          <a:ext cx="8272488" cy="46324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7700" tIns="35560" rIns="35560" bIns="35560" numCol="1" spcCol="1270" anchor="ctr" anchorCtr="0">
          <a:noAutofit/>
        </a:bodyPr>
        <a:lstStyle/>
        <a:p>
          <a:pPr lvl="0" algn="l" defTabSz="622300">
            <a:lnSpc>
              <a:spcPct val="90000"/>
            </a:lnSpc>
            <a:spcBef>
              <a:spcPct val="0"/>
            </a:spcBef>
            <a:spcAft>
              <a:spcPct val="35000"/>
            </a:spcAft>
          </a:pPr>
          <a:r>
            <a:rPr lang="ru-RU" sz="1400" kern="1200" dirty="0"/>
            <a:t>использовать средства индивидуальной защиты органов дыхания в общественных местах, осуществлять смену маски каждые 2 часа</a:t>
          </a:r>
          <a:endParaRPr lang="x-none" sz="1400" kern="1200" dirty="0"/>
        </a:p>
      </dsp:txBody>
      <dsp:txXfrm>
        <a:off x="777085" y="926997"/>
        <a:ext cx="8272488" cy="463243"/>
      </dsp:txXfrm>
    </dsp:sp>
    <dsp:sp modelId="{A009D52A-F82D-4E7D-B5E9-D7259DAC2EBC}">
      <dsp:nvSpPr>
        <dsp:cNvPr id="0" name=""/>
        <dsp:cNvSpPr/>
      </dsp:nvSpPr>
      <dsp:spPr>
        <a:xfrm>
          <a:off x="487558" y="869092"/>
          <a:ext cx="579054" cy="579054"/>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 modelId="{5A5993CC-E4D8-42CD-ABF8-8951486B4F83}">
      <dsp:nvSpPr>
        <dsp:cNvPr id="0" name=""/>
        <dsp:cNvSpPr/>
      </dsp:nvSpPr>
      <dsp:spPr>
        <a:xfrm>
          <a:off x="1006974" y="1621761"/>
          <a:ext cx="8042599" cy="46324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7700" tIns="35560" rIns="35560" bIns="35560" numCol="1" spcCol="1270" anchor="ctr" anchorCtr="0">
          <a:noAutofit/>
        </a:bodyPr>
        <a:lstStyle/>
        <a:p>
          <a:pPr lvl="0" algn="l" defTabSz="622300">
            <a:lnSpc>
              <a:spcPct val="90000"/>
            </a:lnSpc>
            <a:spcBef>
              <a:spcPct val="0"/>
            </a:spcBef>
            <a:spcAft>
              <a:spcPct val="35000"/>
            </a:spcAft>
          </a:pPr>
          <a:r>
            <a:rPr lang="ru-RU" sz="1400" kern="1200" dirty="0"/>
            <a:t>соблюдать гигиену рук – как можно чаще мыть руки с мылом, использовать средство для дезинфекции рук на спиртовой основе</a:t>
          </a:r>
          <a:endParaRPr lang="x-none" sz="1400" kern="1200" dirty="0"/>
        </a:p>
      </dsp:txBody>
      <dsp:txXfrm>
        <a:off x="1006974" y="1621761"/>
        <a:ext cx="8042599" cy="463243"/>
      </dsp:txXfrm>
    </dsp:sp>
    <dsp:sp modelId="{BE76CE19-5C3E-4F4C-A837-FD463772BCE9}">
      <dsp:nvSpPr>
        <dsp:cNvPr id="0" name=""/>
        <dsp:cNvSpPr/>
      </dsp:nvSpPr>
      <dsp:spPr>
        <a:xfrm>
          <a:off x="717447" y="1563856"/>
          <a:ext cx="579054" cy="579054"/>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 modelId="{FA45E16E-C2BA-4E1D-9F0E-98586F8615CA}">
      <dsp:nvSpPr>
        <dsp:cNvPr id="0" name=""/>
        <dsp:cNvSpPr/>
      </dsp:nvSpPr>
      <dsp:spPr>
        <a:xfrm>
          <a:off x="1080375" y="2317035"/>
          <a:ext cx="7969197" cy="46324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7700" tIns="35560" rIns="35560" bIns="35560" numCol="1" spcCol="1270" anchor="ctr" anchorCtr="0">
          <a:noAutofit/>
        </a:bodyPr>
        <a:lstStyle/>
        <a:p>
          <a:pPr lvl="0" algn="l" defTabSz="622300">
            <a:lnSpc>
              <a:spcPct val="90000"/>
            </a:lnSpc>
            <a:spcBef>
              <a:spcPct val="0"/>
            </a:spcBef>
            <a:spcAft>
              <a:spcPct val="35000"/>
            </a:spcAft>
          </a:pPr>
          <a:r>
            <a:rPr lang="ru-RU" sz="1400" kern="1200" dirty="0"/>
            <a:t>ограничить посещение массовых мероприятий, особенно проходящих в закрытых помещениях</a:t>
          </a:r>
          <a:endParaRPr lang="x-none" sz="1400" kern="1200" dirty="0"/>
        </a:p>
      </dsp:txBody>
      <dsp:txXfrm>
        <a:off x="1080375" y="2317035"/>
        <a:ext cx="7969197" cy="463243"/>
      </dsp:txXfrm>
    </dsp:sp>
    <dsp:sp modelId="{9CD8239C-7D9F-4BF1-8BF3-C278F116F7E9}">
      <dsp:nvSpPr>
        <dsp:cNvPr id="0" name=""/>
        <dsp:cNvSpPr/>
      </dsp:nvSpPr>
      <dsp:spPr>
        <a:xfrm>
          <a:off x="790848" y="2259130"/>
          <a:ext cx="579054" cy="579054"/>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 modelId="{52F6947B-DE2C-4F15-97C3-CD5764BF3715}">
      <dsp:nvSpPr>
        <dsp:cNvPr id="0" name=""/>
        <dsp:cNvSpPr/>
      </dsp:nvSpPr>
      <dsp:spPr>
        <a:xfrm>
          <a:off x="1006974" y="3012309"/>
          <a:ext cx="8042599" cy="46324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7700" tIns="35560" rIns="35560" bIns="35560" numCol="1" spcCol="1270" anchor="ctr" anchorCtr="0">
          <a:noAutofit/>
        </a:bodyPr>
        <a:lstStyle/>
        <a:p>
          <a:pPr lvl="0" algn="l" defTabSz="622300">
            <a:lnSpc>
              <a:spcPct val="90000"/>
            </a:lnSpc>
            <a:spcBef>
              <a:spcPct val="0"/>
            </a:spcBef>
            <a:spcAft>
              <a:spcPct val="35000"/>
            </a:spcAft>
          </a:pPr>
          <a:r>
            <a:rPr lang="ru-RU" sz="1400" kern="1200" dirty="0"/>
            <a:t>избегать тесного контакта с людьми, имеющими симптомы ОРИ</a:t>
          </a:r>
          <a:endParaRPr lang="x-none" sz="1400" kern="1200" dirty="0"/>
        </a:p>
      </dsp:txBody>
      <dsp:txXfrm>
        <a:off x="1006974" y="3012309"/>
        <a:ext cx="8042599" cy="463243"/>
      </dsp:txXfrm>
    </dsp:sp>
    <dsp:sp modelId="{5DCE763D-0BBF-4E76-BB4C-2F17762BAE1E}">
      <dsp:nvSpPr>
        <dsp:cNvPr id="0" name=""/>
        <dsp:cNvSpPr/>
      </dsp:nvSpPr>
      <dsp:spPr>
        <a:xfrm>
          <a:off x="717447" y="2954403"/>
          <a:ext cx="579054" cy="579054"/>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 modelId="{2513CB61-D5AE-4248-8D85-9971DCD4823C}">
      <dsp:nvSpPr>
        <dsp:cNvPr id="0" name=""/>
        <dsp:cNvSpPr/>
      </dsp:nvSpPr>
      <dsp:spPr>
        <a:xfrm>
          <a:off x="777085" y="3634890"/>
          <a:ext cx="8272488" cy="60760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7700" tIns="35560" rIns="35560" bIns="35560" numCol="1" spcCol="1270" anchor="ctr" anchorCtr="0">
          <a:noAutofit/>
        </a:bodyPr>
        <a:lstStyle/>
        <a:p>
          <a:pPr lvl="0" algn="l" defTabSz="622300">
            <a:lnSpc>
              <a:spcPct val="90000"/>
            </a:lnSpc>
            <a:spcBef>
              <a:spcPct val="0"/>
            </a:spcBef>
            <a:spcAft>
              <a:spcPct val="35000"/>
            </a:spcAft>
          </a:pPr>
          <a:r>
            <a:rPr lang="ru-RU" sz="1400" kern="1200" dirty="0"/>
            <a:t>максимально часто проветривать помещения и проводить влажную уборку (особое внимание следует уделить поверхностям, с которыми часто соприкасаетесь: дверные ручки, столы, поручни и т.д.)</a:t>
          </a:r>
          <a:endParaRPr lang="x-none" sz="1400" kern="1200" dirty="0"/>
        </a:p>
      </dsp:txBody>
      <dsp:txXfrm>
        <a:off x="777085" y="3634890"/>
        <a:ext cx="8272488" cy="607609"/>
      </dsp:txXfrm>
    </dsp:sp>
    <dsp:sp modelId="{A1EC7E39-1573-4A7B-92C7-F4A7D8839538}">
      <dsp:nvSpPr>
        <dsp:cNvPr id="0" name=""/>
        <dsp:cNvSpPr/>
      </dsp:nvSpPr>
      <dsp:spPr>
        <a:xfrm>
          <a:off x="487558" y="3649167"/>
          <a:ext cx="579054" cy="579054"/>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 modelId="{DD1B7A8D-DED8-4FC0-AE62-9989578A6C31}">
      <dsp:nvSpPr>
        <dsp:cNvPr id="0" name=""/>
        <dsp:cNvSpPr/>
      </dsp:nvSpPr>
      <dsp:spPr>
        <a:xfrm>
          <a:off x="357576" y="4402347"/>
          <a:ext cx="8691997" cy="46324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7700" tIns="35560" rIns="35560" bIns="35560" numCol="1" spcCol="1270" anchor="ctr" anchorCtr="0">
          <a:noAutofit/>
        </a:bodyPr>
        <a:lstStyle/>
        <a:p>
          <a:pPr lvl="0" algn="l" defTabSz="622300">
            <a:lnSpc>
              <a:spcPct val="90000"/>
            </a:lnSpc>
            <a:spcBef>
              <a:spcPct val="0"/>
            </a:spcBef>
            <a:spcAft>
              <a:spcPct val="35000"/>
            </a:spcAft>
          </a:pPr>
          <a:r>
            <a:rPr lang="ru-RU" sz="1400" kern="1200" dirty="0"/>
            <a:t>соблюдать «респираторный этикет»</a:t>
          </a:r>
          <a:endParaRPr lang="x-none" sz="1400" kern="1200" dirty="0"/>
        </a:p>
      </dsp:txBody>
      <dsp:txXfrm>
        <a:off x="357576" y="4402347"/>
        <a:ext cx="8691997" cy="463243"/>
      </dsp:txXfrm>
    </dsp:sp>
    <dsp:sp modelId="{DB448CA3-E9D5-45B7-8A69-B5DD5901CCAB}">
      <dsp:nvSpPr>
        <dsp:cNvPr id="0" name=""/>
        <dsp:cNvSpPr/>
      </dsp:nvSpPr>
      <dsp:spPr>
        <a:xfrm>
          <a:off x="68049" y="4344441"/>
          <a:ext cx="579054" cy="579054"/>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miter/>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29C0A-B4B7-43E8-A146-AB62329D8588}">
      <dsp:nvSpPr>
        <dsp:cNvPr id="0" name=""/>
        <dsp:cNvSpPr/>
      </dsp:nvSpPr>
      <dsp:spPr>
        <a:xfrm>
          <a:off x="0" y="437725"/>
          <a:ext cx="11163299" cy="3402000"/>
        </a:xfrm>
        <a:prstGeom prst="rect">
          <a:avLst/>
        </a:prstGeom>
        <a:solidFill>
          <a:srgbClr val="E2FEE3">
            <a:alpha val="89804"/>
          </a:srgbClr>
        </a:solidFill>
        <a:ln w="9525" cap="flat" cmpd="sng" algn="ctr">
          <a:solidFill>
            <a:schemeClr val="accent4">
              <a:hueOff val="0"/>
              <a:satOff val="0"/>
              <a:lumOff val="0"/>
              <a:alphaOff val="0"/>
            </a:schemeClr>
          </a:solidFill>
          <a:prstDash val="solid"/>
          <a:miter/>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66396" tIns="499872" rIns="866396" bIns="170688" numCol="1" spcCol="1270" anchor="t" anchorCtr="0">
          <a:noAutofit/>
        </a:bodyPr>
        <a:lstStyle/>
        <a:p>
          <a:pPr marL="228600" lvl="1" indent="-228600" algn="just" defTabSz="1066800">
            <a:lnSpc>
              <a:spcPct val="90000"/>
            </a:lnSpc>
            <a:spcBef>
              <a:spcPct val="0"/>
            </a:spcBef>
            <a:spcAft>
              <a:spcPct val="15000"/>
            </a:spcAft>
            <a:buChar char="••"/>
          </a:pPr>
          <a:r>
            <a:rPr kumimoji="0" lang="ru-RU" sz="2400" b="0" i="0" u="none" strike="noStrike" kern="1200" cap="none" normalizeH="0" baseline="0" dirty="0">
              <a:ln/>
              <a:effectLst/>
              <a:latin typeface="Arial" pitchFamily="34" charset="0"/>
              <a:ea typeface="Times New Roman" pitchFamily="18" charset="0"/>
            </a:rPr>
            <a:t>при кашле и чихании использовать </a:t>
          </a:r>
          <a:r>
            <a:rPr kumimoji="0" lang="ru-RU" sz="2400" b="1" i="0" u="sng" strike="noStrike" kern="1200" cap="none" normalizeH="0" baseline="0" dirty="0">
              <a:ln/>
              <a:solidFill>
                <a:srgbClr val="C00000"/>
              </a:solidFill>
              <a:effectLst/>
              <a:latin typeface="Arial" pitchFamily="34" charset="0"/>
              <a:ea typeface="Times New Roman" pitchFamily="18" charset="0"/>
            </a:rPr>
            <a:t>носовой платок</a:t>
          </a:r>
          <a:r>
            <a:rPr kumimoji="0" lang="ru-RU" sz="2400" b="0" i="0" u="sng" strike="noStrike" kern="1200" cap="none" normalizeH="0" baseline="0" dirty="0">
              <a:ln/>
              <a:solidFill>
                <a:srgbClr val="C00000"/>
              </a:solidFill>
              <a:effectLst/>
              <a:latin typeface="Arial" pitchFamily="34" charset="0"/>
              <a:ea typeface="Times New Roman" pitchFamily="18" charset="0"/>
            </a:rPr>
            <a:t>, </a:t>
          </a:r>
          <a:r>
            <a:rPr kumimoji="0" lang="ru-RU" sz="2400" b="0" i="0" u="none" strike="noStrike" kern="1200" cap="none" normalizeH="0" baseline="0" dirty="0">
              <a:ln/>
              <a:effectLst/>
              <a:latin typeface="Arial" pitchFamily="34" charset="0"/>
              <a:ea typeface="Times New Roman" pitchFamily="18" charset="0"/>
            </a:rPr>
            <a:t>предпочтительнее применять одноразовые бумажные платки, которые выбрасывают сразу после использования;</a:t>
          </a:r>
          <a:endParaRPr lang="ru-RU" sz="2400" kern="1200" dirty="0"/>
        </a:p>
        <a:p>
          <a:pPr marL="228600" lvl="1" indent="-228600" algn="just" defTabSz="1066800">
            <a:lnSpc>
              <a:spcPct val="90000"/>
            </a:lnSpc>
            <a:spcBef>
              <a:spcPct val="0"/>
            </a:spcBef>
            <a:spcAft>
              <a:spcPct val="15000"/>
            </a:spcAft>
            <a:buChar char="••"/>
          </a:pPr>
          <a:r>
            <a:rPr kumimoji="0" lang="ru-RU" sz="2400" b="0" i="0" u="none" strike="noStrike" kern="1200" cap="none" normalizeH="0" baseline="0" dirty="0">
              <a:ln/>
              <a:effectLst/>
              <a:latin typeface="Arial" pitchFamily="34" charset="0"/>
              <a:ea typeface="Times New Roman" pitchFamily="18" charset="0"/>
            </a:rPr>
            <a:t>при отсутствии носового платка чихать и кашлять нужно </a:t>
          </a:r>
          <a:r>
            <a:rPr kumimoji="0" lang="ru-RU" sz="2400" b="1" i="0" u="sng" strike="noStrike" kern="1200" cap="none" normalizeH="0" baseline="0" dirty="0">
              <a:ln/>
              <a:solidFill>
                <a:srgbClr val="C00000"/>
              </a:solidFill>
              <a:effectLst/>
              <a:latin typeface="Arial" pitchFamily="34" charset="0"/>
              <a:ea typeface="Times New Roman" pitchFamily="18" charset="0"/>
            </a:rPr>
            <a:t>в сгиб локтя</a:t>
          </a:r>
          <a:r>
            <a:rPr kumimoji="0" lang="ru-RU" sz="2400" b="0" i="0" u="none" strike="noStrike" kern="1200" cap="none" normalizeH="0" baseline="0" dirty="0">
              <a:ln/>
              <a:effectLst/>
              <a:latin typeface="Arial" pitchFamily="34" charset="0"/>
              <a:ea typeface="Times New Roman" pitchFamily="18" charset="0"/>
            </a:rPr>
            <a:t>, а не в ладони;</a:t>
          </a:r>
          <a:endParaRPr lang="ru-RU" sz="2400" kern="1200" dirty="0"/>
        </a:p>
        <a:p>
          <a:pPr marL="228600" lvl="1" indent="-228600" algn="just" defTabSz="1066800">
            <a:lnSpc>
              <a:spcPct val="90000"/>
            </a:lnSpc>
            <a:spcBef>
              <a:spcPct val="0"/>
            </a:spcBef>
            <a:spcAft>
              <a:spcPct val="15000"/>
            </a:spcAft>
            <a:buChar char="••"/>
          </a:pPr>
          <a:r>
            <a:rPr kumimoji="0" lang="ru-RU" sz="2400" b="0" i="0" u="none" strike="noStrike" kern="1200" cap="none" normalizeH="0" baseline="0" dirty="0">
              <a:ln/>
              <a:effectLst/>
              <a:latin typeface="Arial" pitchFamily="34" charset="0"/>
              <a:ea typeface="Times New Roman" pitchFamily="18" charset="0"/>
            </a:rPr>
            <a:t>часто и тщательно </a:t>
          </a:r>
          <a:r>
            <a:rPr kumimoji="0" lang="ru-RU" sz="2400" b="1" i="0" u="sng" strike="noStrike" kern="1200" cap="none" normalizeH="0" baseline="0" dirty="0">
              <a:ln/>
              <a:solidFill>
                <a:srgbClr val="C00000"/>
              </a:solidFill>
              <a:effectLst/>
              <a:latin typeface="Arial" pitchFamily="34" charset="0"/>
              <a:ea typeface="Times New Roman" pitchFamily="18" charset="0"/>
            </a:rPr>
            <a:t>мыть руки с мылом</a:t>
          </a:r>
          <a:r>
            <a:rPr kumimoji="0" lang="ru-RU" sz="2400" b="0" i="0" u="none" strike="noStrike" kern="1200" cap="none" normalizeH="0" baseline="0" dirty="0">
              <a:ln/>
              <a:effectLst/>
              <a:latin typeface="Arial" pitchFamily="34" charset="0"/>
              <a:ea typeface="Times New Roman" pitchFamily="18" charset="0"/>
            </a:rPr>
            <a:t> или использовать средство для дезинфекции рук на спиртовой основе;</a:t>
          </a:r>
          <a:endParaRPr lang="ru-RU" sz="2400" kern="1200" dirty="0"/>
        </a:p>
        <a:p>
          <a:pPr marL="228600" lvl="1" indent="-228600" algn="just" defTabSz="1066800">
            <a:lnSpc>
              <a:spcPct val="90000"/>
            </a:lnSpc>
            <a:spcBef>
              <a:spcPct val="0"/>
            </a:spcBef>
            <a:spcAft>
              <a:spcPct val="15000"/>
            </a:spcAft>
            <a:buChar char="••"/>
          </a:pPr>
          <a:r>
            <a:rPr kumimoji="0" lang="ru-RU" sz="2400" b="0" i="0" u="none" strike="noStrike" kern="1200" cap="none" normalizeH="0" baseline="0" dirty="0">
              <a:ln/>
              <a:effectLst/>
              <a:latin typeface="Arial" pitchFamily="34" charset="0"/>
              <a:ea typeface="Times New Roman" pitchFamily="18" charset="0"/>
            </a:rPr>
            <a:t>стараться </a:t>
          </a:r>
          <a:r>
            <a:rPr kumimoji="0" lang="ru-RU" sz="2400" b="1" i="0" u="sng" strike="noStrike" kern="1200" cap="none" normalizeH="0" baseline="0" dirty="0">
              <a:ln/>
              <a:solidFill>
                <a:srgbClr val="C00000"/>
              </a:solidFill>
              <a:effectLst/>
              <a:latin typeface="Arial" pitchFamily="34" charset="0"/>
              <a:ea typeface="Times New Roman" pitchFamily="18" charset="0"/>
            </a:rPr>
            <a:t>не прикасаться руками к губам, носу и глазам.</a:t>
          </a:r>
          <a:endParaRPr lang="ru-RU" sz="2400" b="1" u="sng" kern="1200" dirty="0">
            <a:solidFill>
              <a:srgbClr val="C00000"/>
            </a:solidFill>
          </a:endParaRPr>
        </a:p>
      </dsp:txBody>
      <dsp:txXfrm>
        <a:off x="0" y="437725"/>
        <a:ext cx="11163299" cy="3402000"/>
      </dsp:txXfrm>
    </dsp:sp>
    <dsp:sp modelId="{2E79B048-6346-4DF5-B286-C2F09BCF1EAE}">
      <dsp:nvSpPr>
        <dsp:cNvPr id="0" name=""/>
        <dsp:cNvSpPr/>
      </dsp:nvSpPr>
      <dsp:spPr>
        <a:xfrm>
          <a:off x="762157" y="81495"/>
          <a:ext cx="8335054" cy="708479"/>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5362" tIns="0" rIns="295362" bIns="0" numCol="1" spcCol="1270" anchor="ctr" anchorCtr="0">
          <a:noAutofit/>
        </a:bodyPr>
        <a:lstStyle/>
        <a:p>
          <a:pPr lvl="0" algn="l" defTabSz="1244600">
            <a:lnSpc>
              <a:spcPct val="90000"/>
            </a:lnSpc>
            <a:spcBef>
              <a:spcPct val="0"/>
            </a:spcBef>
            <a:spcAft>
              <a:spcPct val="35000"/>
            </a:spcAft>
          </a:pPr>
          <a:r>
            <a:rPr lang="ru-RU" sz="2800" b="1" kern="1200" dirty="0"/>
            <a:t>Респираторный этикет и гигиена рук</a:t>
          </a:r>
        </a:p>
      </dsp:txBody>
      <dsp:txXfrm>
        <a:off x="796742" y="116080"/>
        <a:ext cx="8265884" cy="639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2BC19-817B-4C7F-995F-AAF6E5F15EA3}">
      <dsp:nvSpPr>
        <dsp:cNvPr id="0" name=""/>
        <dsp:cNvSpPr/>
      </dsp:nvSpPr>
      <dsp:spPr>
        <a:xfrm>
          <a:off x="8443" y="197774"/>
          <a:ext cx="2523612" cy="1514167"/>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a:t>0,5 мл Компонента 1 </a:t>
          </a:r>
          <a:endParaRPr lang="x-none" sz="1600" b="1" kern="1200" dirty="0"/>
        </a:p>
      </dsp:txBody>
      <dsp:txXfrm>
        <a:off x="52791" y="242122"/>
        <a:ext cx="2434916" cy="1425471"/>
      </dsp:txXfrm>
    </dsp:sp>
    <dsp:sp modelId="{F3B1C8E2-C52B-4E7C-AA28-9559999C823A}">
      <dsp:nvSpPr>
        <dsp:cNvPr id="0" name=""/>
        <dsp:cNvSpPr/>
      </dsp:nvSpPr>
      <dsp:spPr>
        <a:xfrm>
          <a:off x="2784417" y="641930"/>
          <a:ext cx="535005" cy="62585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x-none" sz="1600" kern="1200"/>
        </a:p>
      </dsp:txBody>
      <dsp:txXfrm>
        <a:off x="2784417" y="767101"/>
        <a:ext cx="374504" cy="375514"/>
      </dsp:txXfrm>
    </dsp:sp>
    <dsp:sp modelId="{0B8E6A88-B8A8-4A45-B0BD-8EBF066AB76F}">
      <dsp:nvSpPr>
        <dsp:cNvPr id="0" name=""/>
        <dsp:cNvSpPr/>
      </dsp:nvSpPr>
      <dsp:spPr>
        <a:xfrm>
          <a:off x="3541501" y="197774"/>
          <a:ext cx="2523612" cy="1514167"/>
        </a:xfrm>
        <a:prstGeom prst="roundRect">
          <a:avLst>
            <a:gd name="adj" fmla="val 10000"/>
          </a:avLst>
        </a:prstGeom>
        <a:solidFill>
          <a:schemeClr val="lt1"/>
        </a:solidFill>
        <a:ln w="25400" cap="flat" cmpd="sng" algn="ctr">
          <a:solidFill>
            <a:schemeClr val="accent5"/>
          </a:solidFill>
          <a:prstDash val="solid"/>
          <a:miter/>
        </a:ln>
        <a:effectLst/>
        <a:scene3d>
          <a:camera prst="orthographicFront">
            <a:rot lat="0" lon="0" rev="0"/>
          </a:camera>
          <a:lightRig rig="contrasting" dir="t">
            <a:rot lat="0" lon="0" rev="1200000"/>
          </a:lightRig>
        </a:scene3d>
        <a:sp3d/>
      </dsp:spPr>
      <dsp:style>
        <a:lnRef idx="2">
          <a:schemeClr val="accent5"/>
        </a:lnRef>
        <a:fillRef idx="1">
          <a:schemeClr val="lt1"/>
        </a:fillRef>
        <a:effectRef idx="0">
          <a:schemeClr val="accent5"/>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t>Интервал 3 недели</a:t>
          </a:r>
          <a:endParaRPr lang="x-none" sz="2400" kern="1200" dirty="0"/>
        </a:p>
      </dsp:txBody>
      <dsp:txXfrm>
        <a:off x="3585849" y="242122"/>
        <a:ext cx="2434916" cy="1425471"/>
      </dsp:txXfrm>
    </dsp:sp>
    <dsp:sp modelId="{6D3491D6-5613-4DDA-BFE2-D357ABE0E483}">
      <dsp:nvSpPr>
        <dsp:cNvPr id="0" name=""/>
        <dsp:cNvSpPr/>
      </dsp:nvSpPr>
      <dsp:spPr>
        <a:xfrm>
          <a:off x="6317475" y="641930"/>
          <a:ext cx="535005" cy="62585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x-none" sz="1600" kern="1200"/>
        </a:p>
      </dsp:txBody>
      <dsp:txXfrm>
        <a:off x="6317475" y="767101"/>
        <a:ext cx="374504" cy="375514"/>
      </dsp:txXfrm>
    </dsp:sp>
    <dsp:sp modelId="{16914A4B-673D-486F-B33D-969525FC71A8}">
      <dsp:nvSpPr>
        <dsp:cNvPr id="0" name=""/>
        <dsp:cNvSpPr/>
      </dsp:nvSpPr>
      <dsp:spPr>
        <a:xfrm>
          <a:off x="7074559" y="197774"/>
          <a:ext cx="2523612" cy="151416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a:t>0,5 мл Компонента 2</a:t>
          </a:r>
          <a:endParaRPr lang="x-none" sz="1600" b="1" kern="1200" dirty="0"/>
        </a:p>
      </dsp:txBody>
      <dsp:txXfrm>
        <a:off x="7118907" y="242122"/>
        <a:ext cx="2434916" cy="14254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86C6E-FBED-4A30-A6A6-53E958A3147F}">
      <dsp:nvSpPr>
        <dsp:cNvPr id="0" name=""/>
        <dsp:cNvSpPr/>
      </dsp:nvSpPr>
      <dsp:spPr>
        <a:xfrm>
          <a:off x="1742" y="0"/>
          <a:ext cx="2710593" cy="45962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ru-RU" sz="2700" kern="1200" dirty="0"/>
            <a:t>Продолжать носить защитную маску</a:t>
          </a:r>
          <a:endParaRPr lang="x-none" sz="2700" kern="1200" dirty="0"/>
        </a:p>
      </dsp:txBody>
      <dsp:txXfrm>
        <a:off x="1742" y="1838494"/>
        <a:ext cx="2710593" cy="1838494"/>
      </dsp:txXfrm>
    </dsp:sp>
    <dsp:sp modelId="{E889538F-2DDE-4F43-9745-49EC16DC8387}">
      <dsp:nvSpPr>
        <dsp:cNvPr id="0" name=""/>
        <dsp:cNvSpPr/>
      </dsp:nvSpPr>
      <dsp:spPr>
        <a:xfrm>
          <a:off x="591766" y="275774"/>
          <a:ext cx="1530546" cy="15305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8C3B43D3-515C-4A5E-B773-4A6FB475368E}">
      <dsp:nvSpPr>
        <dsp:cNvPr id="0" name=""/>
        <dsp:cNvSpPr/>
      </dsp:nvSpPr>
      <dsp:spPr>
        <a:xfrm>
          <a:off x="2793654" y="0"/>
          <a:ext cx="2710593" cy="45962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ru-RU" sz="2700" kern="1200" dirty="0"/>
            <a:t>Часто мыть руки </a:t>
          </a:r>
          <a:endParaRPr lang="x-none" sz="2700" kern="1200" dirty="0"/>
        </a:p>
      </dsp:txBody>
      <dsp:txXfrm>
        <a:off x="2793654" y="1838494"/>
        <a:ext cx="2710593" cy="1838494"/>
      </dsp:txXfrm>
    </dsp:sp>
    <dsp:sp modelId="{2F6D0581-D9C5-4306-A5D9-C6ABFF0E663E}">
      <dsp:nvSpPr>
        <dsp:cNvPr id="0" name=""/>
        <dsp:cNvSpPr/>
      </dsp:nvSpPr>
      <dsp:spPr>
        <a:xfrm>
          <a:off x="3383677" y="275774"/>
          <a:ext cx="1530546" cy="153054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4000" r="-94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BBD2E32C-B7A5-44B1-AFFA-F80DF2CBEF74}">
      <dsp:nvSpPr>
        <dsp:cNvPr id="0" name=""/>
        <dsp:cNvSpPr/>
      </dsp:nvSpPr>
      <dsp:spPr>
        <a:xfrm>
          <a:off x="5585565" y="0"/>
          <a:ext cx="2710593" cy="45962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ru-RU" sz="2700" kern="1200" dirty="0"/>
            <a:t>Соблюдать социальную дистанцию</a:t>
          </a:r>
          <a:endParaRPr lang="x-none" sz="2700" kern="1200" dirty="0"/>
        </a:p>
      </dsp:txBody>
      <dsp:txXfrm>
        <a:off x="5585565" y="1838494"/>
        <a:ext cx="2710593" cy="1838494"/>
      </dsp:txXfrm>
    </dsp:sp>
    <dsp:sp modelId="{A824A5A8-8ACA-4FDB-93BE-62DA0E09F0D5}">
      <dsp:nvSpPr>
        <dsp:cNvPr id="0" name=""/>
        <dsp:cNvSpPr/>
      </dsp:nvSpPr>
      <dsp:spPr>
        <a:xfrm>
          <a:off x="6175589" y="275774"/>
          <a:ext cx="1530546" cy="153054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E08DE1B5-006B-4B4B-A5D4-6DA71491E10B}">
      <dsp:nvSpPr>
        <dsp:cNvPr id="0" name=""/>
        <dsp:cNvSpPr/>
      </dsp:nvSpPr>
      <dsp:spPr>
        <a:xfrm>
          <a:off x="331916" y="3676987"/>
          <a:ext cx="7634069" cy="68943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PlaceHolder 1"/>
          <p:cNvSpPr>
            <a:spLocks noGrp="1" noRot="1" noChangeAspect="1"/>
          </p:cNvSpPr>
          <p:nvPr>
            <p:ph type="sldImg"/>
          </p:nvPr>
        </p:nvSpPr>
        <p:spPr>
          <a:xfrm>
            <a:off x="-119063" y="882650"/>
            <a:ext cx="7732713" cy="4351338"/>
          </a:xfrm>
          <a:prstGeom prst="rect">
            <a:avLst/>
          </a:prstGeom>
        </p:spPr>
        <p:txBody>
          <a:bodyPr lIns="0" tIns="0" rIns="0" bIns="0" anchor="ctr">
            <a:noAutofit/>
          </a:bodyPr>
          <a:lstStyle/>
          <a:p>
            <a:r>
              <a:rPr lang="en-US" sz="1800" b="0" strike="noStrike" spc="-1">
                <a:solidFill>
                  <a:srgbClr val="000000"/>
                </a:solidFill>
                <a:latin typeface="Calibri"/>
              </a:rPr>
              <a:t>Для перемещения страницы щёлкните мышью</a:t>
            </a:r>
          </a:p>
        </p:txBody>
      </p:sp>
      <p:sp>
        <p:nvSpPr>
          <p:cNvPr id="168" name="PlaceHolder 2"/>
          <p:cNvSpPr>
            <a:spLocks noGrp="1"/>
          </p:cNvSpPr>
          <p:nvPr>
            <p:ph type="body"/>
          </p:nvPr>
        </p:nvSpPr>
        <p:spPr>
          <a:xfrm>
            <a:off x="749351" y="5513193"/>
            <a:ext cx="5994443" cy="5222819"/>
          </a:xfrm>
          <a:prstGeom prst="rect">
            <a:avLst/>
          </a:prstGeom>
        </p:spPr>
        <p:txBody>
          <a:bodyPr lIns="0" tIns="0" rIns="0" bIns="0">
            <a:noAutofit/>
          </a:bodyPr>
          <a:lstStyle/>
          <a:p>
            <a:r>
              <a:rPr lang="ru-RU" sz="2000" b="0" strike="noStrike" spc="-1">
                <a:latin typeface="Arial"/>
              </a:rPr>
              <a:t>Для правки формата примечаний щёлкните мышью</a:t>
            </a:r>
          </a:p>
        </p:txBody>
      </p:sp>
      <p:sp>
        <p:nvSpPr>
          <p:cNvPr id="169" name="PlaceHolder 3"/>
          <p:cNvSpPr>
            <a:spLocks noGrp="1"/>
          </p:cNvSpPr>
          <p:nvPr>
            <p:ph type="hdr"/>
          </p:nvPr>
        </p:nvSpPr>
        <p:spPr>
          <a:xfrm>
            <a:off x="0" y="0"/>
            <a:ext cx="3251822" cy="579967"/>
          </a:xfrm>
          <a:prstGeom prst="rect">
            <a:avLst/>
          </a:prstGeom>
        </p:spPr>
        <p:txBody>
          <a:bodyPr lIns="0" tIns="0" rIns="0" bIns="0">
            <a:noAutofit/>
          </a:bodyPr>
          <a:lstStyle/>
          <a:p>
            <a:r>
              <a:rPr lang="ru-RU" sz="1400" b="0" strike="noStrike" spc="-1">
                <a:latin typeface="Times New Roman"/>
              </a:rPr>
              <a:t>&lt;верхний колонтитул&gt;</a:t>
            </a:r>
          </a:p>
        </p:txBody>
      </p:sp>
      <p:sp>
        <p:nvSpPr>
          <p:cNvPr id="170" name="PlaceHolder 4"/>
          <p:cNvSpPr>
            <a:spLocks noGrp="1"/>
          </p:cNvSpPr>
          <p:nvPr>
            <p:ph type="dt"/>
          </p:nvPr>
        </p:nvSpPr>
        <p:spPr>
          <a:xfrm>
            <a:off x="4241321" y="0"/>
            <a:ext cx="3251822" cy="579967"/>
          </a:xfrm>
          <a:prstGeom prst="rect">
            <a:avLst/>
          </a:prstGeom>
        </p:spPr>
        <p:txBody>
          <a:bodyPr lIns="0" tIns="0" rIns="0" bIns="0">
            <a:noAutofit/>
          </a:bodyPr>
          <a:lstStyle/>
          <a:p>
            <a:pPr algn="r"/>
            <a:r>
              <a:rPr lang="ru-RU" sz="1400" b="0" strike="noStrike" spc="-1">
                <a:latin typeface="Times New Roman"/>
              </a:rPr>
              <a:t>&lt;дата/время&gt;</a:t>
            </a:r>
          </a:p>
        </p:txBody>
      </p:sp>
      <p:sp>
        <p:nvSpPr>
          <p:cNvPr id="171" name="PlaceHolder 5"/>
          <p:cNvSpPr>
            <a:spLocks noGrp="1"/>
          </p:cNvSpPr>
          <p:nvPr>
            <p:ph type="ftr"/>
          </p:nvPr>
        </p:nvSpPr>
        <p:spPr>
          <a:xfrm>
            <a:off x="0" y="11026774"/>
            <a:ext cx="3251822" cy="579967"/>
          </a:xfrm>
          <a:prstGeom prst="rect">
            <a:avLst/>
          </a:prstGeom>
        </p:spPr>
        <p:txBody>
          <a:bodyPr lIns="0" tIns="0" rIns="0" bIns="0" anchor="b">
            <a:noAutofit/>
          </a:bodyPr>
          <a:lstStyle/>
          <a:p>
            <a:r>
              <a:rPr lang="ru-RU" sz="1400" b="0" strike="noStrike" spc="-1">
                <a:latin typeface="Times New Roman"/>
              </a:rPr>
              <a:t>&lt;нижний колонтитул&gt;</a:t>
            </a:r>
          </a:p>
        </p:txBody>
      </p:sp>
      <p:sp>
        <p:nvSpPr>
          <p:cNvPr id="172" name="PlaceHolder 6"/>
          <p:cNvSpPr>
            <a:spLocks noGrp="1"/>
          </p:cNvSpPr>
          <p:nvPr>
            <p:ph type="sldNum"/>
          </p:nvPr>
        </p:nvSpPr>
        <p:spPr>
          <a:xfrm>
            <a:off x="4241321" y="11026774"/>
            <a:ext cx="3251822" cy="579967"/>
          </a:xfrm>
          <a:prstGeom prst="rect">
            <a:avLst/>
          </a:prstGeom>
        </p:spPr>
        <p:txBody>
          <a:bodyPr lIns="0" tIns="0" rIns="0" bIns="0" anchor="b">
            <a:noAutofit/>
          </a:bodyPr>
          <a:lstStyle/>
          <a:p>
            <a:pPr algn="r"/>
            <a:fld id="{9DBF8916-F071-4EAA-BC23-7101A55C1265}" type="slidenum">
              <a:rPr lang="ru-RU" sz="1400" b="0" strike="noStrike" spc="-1">
                <a:latin typeface="Times New Roman"/>
              </a:rPr>
              <a:t>‹#›</a:t>
            </a:fld>
            <a:endParaRPr lang="ru-RU" sz="1400" b="0" strike="noStrike" spc="-1">
              <a:latin typeface="Times New Roman"/>
            </a:endParaRPr>
          </a:p>
        </p:txBody>
      </p:sp>
    </p:spTree>
    <p:extLst>
      <p:ext uri="{BB962C8B-B14F-4D97-AF65-F5344CB8AC3E}">
        <p14:creationId xmlns:p14="http://schemas.microsoft.com/office/powerpoint/2010/main" val="1004035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a:p>
        </p:txBody>
      </p:sp>
      <p:sp>
        <p:nvSpPr>
          <p:cNvPr id="4" name="Номер слайда 3"/>
          <p:cNvSpPr>
            <a:spLocks noGrp="1"/>
          </p:cNvSpPr>
          <p:nvPr>
            <p:ph type="sldNum"/>
          </p:nvPr>
        </p:nvSpPr>
        <p:spPr/>
        <p:txBody>
          <a:bodyPr/>
          <a:lstStyle/>
          <a:p>
            <a:pPr algn="r"/>
            <a:fld id="{9DBF8916-F071-4EAA-BC23-7101A55C1265}" type="slidenum">
              <a:rPr lang="ru-RU" sz="1400" b="0" strike="noStrike" spc="-1" smtClean="0">
                <a:latin typeface="Times New Roman"/>
              </a:rPr>
              <a:t>2</a:t>
            </a:fld>
            <a:endParaRPr lang="ru-RU" sz="1400" b="0" strike="noStrike" spc="-1">
              <a:latin typeface="Times New Roman"/>
            </a:endParaRPr>
          </a:p>
        </p:txBody>
      </p:sp>
    </p:spTree>
    <p:extLst>
      <p:ext uri="{BB962C8B-B14F-4D97-AF65-F5344CB8AC3E}">
        <p14:creationId xmlns:p14="http://schemas.microsoft.com/office/powerpoint/2010/main" val="92998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a:p>
        </p:txBody>
      </p:sp>
      <p:sp>
        <p:nvSpPr>
          <p:cNvPr id="4" name="Номер слайда 3"/>
          <p:cNvSpPr>
            <a:spLocks noGrp="1"/>
          </p:cNvSpPr>
          <p:nvPr>
            <p:ph type="sldNum"/>
          </p:nvPr>
        </p:nvSpPr>
        <p:spPr/>
        <p:txBody>
          <a:bodyPr/>
          <a:lstStyle/>
          <a:p>
            <a:pPr algn="r"/>
            <a:fld id="{9DBF8916-F071-4EAA-BC23-7101A55C1265}" type="slidenum">
              <a:rPr lang="ru-RU" sz="1400" b="0" strike="noStrike" spc="-1" smtClean="0">
                <a:latin typeface="Times New Roman"/>
              </a:rPr>
              <a:t>12</a:t>
            </a:fld>
            <a:endParaRPr lang="ru-RU" sz="1400" b="0" strike="noStrike" spc="-1">
              <a:latin typeface="Times New Roman"/>
            </a:endParaRPr>
          </a:p>
        </p:txBody>
      </p:sp>
    </p:spTree>
    <p:extLst>
      <p:ext uri="{BB962C8B-B14F-4D97-AF65-F5344CB8AC3E}">
        <p14:creationId xmlns:p14="http://schemas.microsoft.com/office/powerpoint/2010/main" val="193007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a:p>
        </p:txBody>
      </p:sp>
      <p:sp>
        <p:nvSpPr>
          <p:cNvPr id="4" name="Номер слайда 3"/>
          <p:cNvSpPr>
            <a:spLocks noGrp="1"/>
          </p:cNvSpPr>
          <p:nvPr>
            <p:ph type="sldNum"/>
          </p:nvPr>
        </p:nvSpPr>
        <p:spPr/>
        <p:txBody>
          <a:bodyPr/>
          <a:lstStyle/>
          <a:p>
            <a:pPr algn="r"/>
            <a:fld id="{9DBF8916-F071-4EAA-BC23-7101A55C1265}" type="slidenum">
              <a:rPr lang="ru-RU" sz="1400" b="0" strike="noStrike" spc="-1" smtClean="0">
                <a:latin typeface="Times New Roman"/>
              </a:rPr>
              <a:t>13</a:t>
            </a:fld>
            <a:endParaRPr lang="ru-RU" sz="1400" b="0" strike="noStrike" spc="-1">
              <a:latin typeface="Times New Roman"/>
            </a:endParaRPr>
          </a:p>
        </p:txBody>
      </p:sp>
    </p:spTree>
    <p:extLst>
      <p:ext uri="{BB962C8B-B14F-4D97-AF65-F5344CB8AC3E}">
        <p14:creationId xmlns:p14="http://schemas.microsoft.com/office/powerpoint/2010/main" val="204929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p:nvPr>
        </p:nvSpPr>
        <p:spPr/>
        <p:txBody>
          <a:bodyPr/>
          <a:lstStyle/>
          <a:p>
            <a:pPr algn="r"/>
            <a:fld id="{9DBF8916-F071-4EAA-BC23-7101A55C1265}" type="slidenum">
              <a:rPr lang="ru-RU" sz="1400" b="0" strike="noStrike" spc="-1" smtClean="0">
                <a:latin typeface="Times New Roman"/>
              </a:rPr>
              <a:t>3</a:t>
            </a:fld>
            <a:endParaRPr lang="ru-RU" sz="1400" b="0" strike="noStrike" spc="-1">
              <a:latin typeface="Times New Roman"/>
            </a:endParaRPr>
          </a:p>
        </p:txBody>
      </p:sp>
    </p:spTree>
    <p:extLst>
      <p:ext uri="{BB962C8B-B14F-4D97-AF65-F5344CB8AC3E}">
        <p14:creationId xmlns:p14="http://schemas.microsoft.com/office/powerpoint/2010/main" val="294311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7DF3416D-C858-4F76-99C6-46958B2FBB51}" type="slidenum">
              <a:rPr lang="ru-RU" smtClean="0"/>
              <a:pPr/>
              <a:t>4</a:t>
            </a:fld>
            <a:endParaRPr lang="ru-RU"/>
          </a:p>
        </p:txBody>
      </p:sp>
    </p:spTree>
    <p:extLst>
      <p:ext uri="{BB962C8B-B14F-4D97-AF65-F5344CB8AC3E}">
        <p14:creationId xmlns:p14="http://schemas.microsoft.com/office/powerpoint/2010/main" val="361239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a:p>
        </p:txBody>
      </p:sp>
      <p:sp>
        <p:nvSpPr>
          <p:cNvPr id="4" name="Номер слайда 3"/>
          <p:cNvSpPr>
            <a:spLocks noGrp="1"/>
          </p:cNvSpPr>
          <p:nvPr>
            <p:ph type="sldNum"/>
          </p:nvPr>
        </p:nvSpPr>
        <p:spPr/>
        <p:txBody>
          <a:bodyPr/>
          <a:lstStyle/>
          <a:p>
            <a:pPr algn="r"/>
            <a:fld id="{9DBF8916-F071-4EAA-BC23-7101A55C1265}" type="slidenum">
              <a:rPr lang="ru-RU" sz="1400" b="0" strike="noStrike" spc="-1" smtClean="0">
                <a:latin typeface="Times New Roman"/>
              </a:rPr>
              <a:t>5</a:t>
            </a:fld>
            <a:endParaRPr lang="ru-RU" sz="1400" b="0" strike="noStrike" spc="-1">
              <a:latin typeface="Times New Roman"/>
            </a:endParaRPr>
          </a:p>
        </p:txBody>
      </p:sp>
    </p:spTree>
    <p:extLst>
      <p:ext uri="{BB962C8B-B14F-4D97-AF65-F5344CB8AC3E}">
        <p14:creationId xmlns:p14="http://schemas.microsoft.com/office/powerpoint/2010/main" val="245465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r>
              <a:rPr lang="ru-RU" sz="1000" dirty="0">
                <a:effectLst/>
                <a:latin typeface="Times New Roman" panose="02020603050405020304" pitchFamily="18" charset="0"/>
                <a:ea typeface="Times New Roman" panose="02020603050405020304" pitchFamily="18" charset="0"/>
              </a:rPr>
              <a:t>Инфекция COVID-19 может вызвать серьезное заболевание с развитием осложнений и летальным исходом. Невозможно точно сказать, какое влияние инфекция окажет на Ваше здоровье. В случае заболевания, Вы можете распространить инфекцию среди друзей, членов семьи и окружающих вас людей. Одним из наиболее эффективных и безопасных средств защиты и профилактики заболеваний является вакцинация.</a:t>
            </a:r>
            <a:endParaRPr lang="x-none" sz="1000" dirty="0">
              <a:effectLst/>
              <a:latin typeface="Times New Roman" panose="02020603050405020304" pitchFamily="18" charset="0"/>
              <a:ea typeface="Times New Roman" panose="02020603050405020304" pitchFamily="18" charset="0"/>
            </a:endParaRPr>
          </a:p>
          <a:p>
            <a:pPr indent="450215" algn="just"/>
            <a:r>
              <a:rPr lang="ru-RU" sz="1000" dirty="0">
                <a:effectLst/>
                <a:latin typeface="Times New Roman" panose="02020603050405020304" pitchFamily="18" charset="0"/>
                <a:ea typeface="Times New Roman" panose="02020603050405020304" pitchFamily="18" charset="0"/>
              </a:rPr>
              <a:t>В настоящее время в </a:t>
            </a:r>
            <a:r>
              <a:rPr lang="ru-RU" sz="1000" dirty="0" err="1">
                <a:effectLst/>
                <a:latin typeface="Times New Roman" panose="02020603050405020304" pitchFamily="18" charset="0"/>
                <a:ea typeface="Times New Roman" panose="02020603050405020304" pitchFamily="18" charset="0"/>
              </a:rPr>
              <a:t>г.Минске</a:t>
            </a:r>
            <a:r>
              <a:rPr lang="ru-RU" sz="1000" dirty="0">
                <a:effectLst/>
                <a:latin typeface="Times New Roman" panose="02020603050405020304" pitchFamily="18" charset="0"/>
                <a:ea typeface="Times New Roman" panose="02020603050405020304" pitchFamily="18" charset="0"/>
              </a:rPr>
              <a:t> проходит кампания вакцинации против инфекции COVID-19. Вакцинация осуществляется с использованием вакцины «Гам-</a:t>
            </a:r>
            <a:r>
              <a:rPr lang="ru-RU" sz="1000" dirty="0" err="1">
                <a:effectLst/>
                <a:latin typeface="Times New Roman" panose="02020603050405020304" pitchFamily="18" charset="0"/>
                <a:ea typeface="Times New Roman" panose="02020603050405020304" pitchFamily="18" charset="0"/>
              </a:rPr>
              <a:t>Ковид</a:t>
            </a:r>
            <a:r>
              <a:rPr lang="ru-RU" sz="1000" dirty="0">
                <a:effectLst/>
                <a:latin typeface="Times New Roman" panose="02020603050405020304" pitchFamily="18" charset="0"/>
                <a:ea typeface="Times New Roman" panose="02020603050405020304" pitchFamily="18" charset="0"/>
              </a:rPr>
              <a:t>-</a:t>
            </a:r>
            <a:r>
              <a:rPr lang="ru-RU" sz="1000" dirty="0" err="1">
                <a:effectLst/>
                <a:latin typeface="Times New Roman" panose="02020603050405020304" pitchFamily="18" charset="0"/>
                <a:ea typeface="Times New Roman" panose="02020603050405020304" pitchFamily="18" charset="0"/>
              </a:rPr>
              <a:t>Вак</a:t>
            </a:r>
            <a:r>
              <a:rPr lang="ru-RU" sz="1000" dirty="0">
                <a:effectLst/>
                <a:latin typeface="Times New Roman" panose="02020603050405020304" pitchFamily="18" charset="0"/>
                <a:ea typeface="Times New Roman" panose="02020603050405020304" pitchFamily="18" charset="0"/>
              </a:rPr>
              <a:t>» (Спутник V), производства Российской Федерации, за счет средств республиканского бюджета. </a:t>
            </a:r>
            <a:endParaRPr lang="x-none" sz="1000" dirty="0">
              <a:effectLst/>
              <a:latin typeface="Times New Roman" panose="02020603050405020304" pitchFamily="18" charset="0"/>
              <a:ea typeface="Times New Roman" panose="02020603050405020304" pitchFamily="18" charset="0"/>
            </a:endParaRPr>
          </a:p>
          <a:p>
            <a:pPr indent="450215" algn="just"/>
            <a:r>
              <a:rPr lang="ru-RU" sz="1000" dirty="0">
                <a:effectLst/>
                <a:latin typeface="Times New Roman" panose="02020603050405020304" pitchFamily="18" charset="0"/>
                <a:ea typeface="Times New Roman" panose="02020603050405020304" pitchFamily="18" charset="0"/>
              </a:rPr>
              <a:t>«Гам-</a:t>
            </a:r>
            <a:r>
              <a:rPr lang="ru-RU" sz="1000" dirty="0" err="1">
                <a:effectLst/>
                <a:latin typeface="Times New Roman" panose="02020603050405020304" pitchFamily="18" charset="0"/>
                <a:ea typeface="Times New Roman" panose="02020603050405020304" pitchFamily="18" charset="0"/>
              </a:rPr>
              <a:t>Ковид</a:t>
            </a:r>
            <a:r>
              <a:rPr lang="ru-RU" sz="1000" dirty="0">
                <a:effectLst/>
                <a:latin typeface="Times New Roman" panose="02020603050405020304" pitchFamily="18" charset="0"/>
                <a:ea typeface="Times New Roman" panose="02020603050405020304" pitchFamily="18" charset="0"/>
              </a:rPr>
              <a:t>-</a:t>
            </a:r>
            <a:r>
              <a:rPr lang="ru-RU" sz="1000" dirty="0" err="1">
                <a:effectLst/>
                <a:latin typeface="Times New Roman" panose="02020603050405020304" pitchFamily="18" charset="0"/>
                <a:ea typeface="Times New Roman" panose="02020603050405020304" pitchFamily="18" charset="0"/>
              </a:rPr>
              <a:t>Вак</a:t>
            </a:r>
            <a:r>
              <a:rPr lang="ru-RU" sz="1000" dirty="0">
                <a:effectLst/>
                <a:latin typeface="Times New Roman" panose="02020603050405020304" pitchFamily="18" charset="0"/>
                <a:ea typeface="Times New Roman" panose="02020603050405020304" pitchFamily="18" charset="0"/>
              </a:rPr>
              <a:t>» – комбинированная векторная вакцина для профилактики коронавирусной инфекции, вызываемой вирусом SARS-CoV-2, первая в мире зарегистрированная вакцина на основе хорошо изученной платформы вектора аденовируса человека. Вакцина уже зарегистрирована более чем в 30 странах, в том числе в Республике Беларусь. Эффективность в профилактике заболевания COVID-19 достигает более 90%.</a:t>
            </a:r>
            <a:endParaRPr lang="x-none" sz="1000" dirty="0">
              <a:effectLst/>
              <a:latin typeface="Times New Roman" panose="02020603050405020304" pitchFamily="18" charset="0"/>
              <a:ea typeface="Times New Roman" panose="02020603050405020304" pitchFamily="18" charset="0"/>
            </a:endParaRPr>
          </a:p>
          <a:p>
            <a:pPr indent="450215" algn="just"/>
            <a:r>
              <a:rPr lang="ru-RU" sz="1000" dirty="0">
                <a:effectLst/>
                <a:latin typeface="Times New Roman" panose="02020603050405020304" pitchFamily="18" charset="0"/>
                <a:ea typeface="Times New Roman" panose="02020603050405020304" pitchFamily="18" charset="0"/>
              </a:rPr>
              <a:t>Процедура вакцинации состоит из 2 инъекций с интервалом 3 недели, которые позволят сформировать полноценную защиту от заболевания.</a:t>
            </a:r>
            <a:endParaRPr lang="x-none" sz="1000" dirty="0">
              <a:effectLst/>
              <a:latin typeface="Times New Roman" panose="02020603050405020304" pitchFamily="18" charset="0"/>
              <a:ea typeface="Times New Roman" panose="02020603050405020304" pitchFamily="18" charset="0"/>
            </a:endParaRPr>
          </a:p>
          <a:p>
            <a:pPr indent="450215" algn="just"/>
            <a:r>
              <a:rPr lang="ru-RU" sz="1000" dirty="0">
                <a:effectLst/>
                <a:latin typeface="Times New Roman" panose="02020603050405020304" pitchFamily="18" charset="0"/>
                <a:ea typeface="Times New Roman" panose="02020603050405020304" pitchFamily="18" charset="0"/>
              </a:rPr>
              <a:t>Процедуру вакцинации можно будет пройти в амбулаторно-поликлиническом учреждении по месту медицинского обслуживания.</a:t>
            </a:r>
            <a:endParaRPr lang="x-none" sz="1000" dirty="0">
              <a:effectLst/>
              <a:latin typeface="Times New Roman" panose="02020603050405020304" pitchFamily="18" charset="0"/>
              <a:ea typeface="Times New Roman" panose="02020603050405020304" pitchFamily="18" charset="0"/>
            </a:endParaRPr>
          </a:p>
          <a:p>
            <a:endParaRPr lang="x-none" dirty="0"/>
          </a:p>
        </p:txBody>
      </p:sp>
      <p:sp>
        <p:nvSpPr>
          <p:cNvPr id="4" name="Номер слайда 3"/>
          <p:cNvSpPr>
            <a:spLocks noGrp="1"/>
          </p:cNvSpPr>
          <p:nvPr>
            <p:ph type="sldNum"/>
          </p:nvPr>
        </p:nvSpPr>
        <p:spPr/>
        <p:txBody>
          <a:bodyPr/>
          <a:lstStyle/>
          <a:p>
            <a:pPr algn="r"/>
            <a:fld id="{9DBF8916-F071-4EAA-BC23-7101A55C1265}" type="slidenum">
              <a:rPr lang="ru-RU" sz="1400" b="0" strike="noStrike" spc="-1" smtClean="0">
                <a:latin typeface="Times New Roman"/>
              </a:rPr>
              <a:t>6</a:t>
            </a:fld>
            <a:endParaRPr lang="ru-RU" sz="1400" b="0" strike="noStrike" spc="-1">
              <a:latin typeface="Times New Roman"/>
            </a:endParaRPr>
          </a:p>
        </p:txBody>
      </p:sp>
    </p:spTree>
    <p:extLst>
      <p:ext uri="{BB962C8B-B14F-4D97-AF65-F5344CB8AC3E}">
        <p14:creationId xmlns:p14="http://schemas.microsoft.com/office/powerpoint/2010/main" val="241340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p:nvPr>
        </p:nvSpPr>
        <p:spPr/>
        <p:txBody>
          <a:bodyPr/>
          <a:lstStyle/>
          <a:p>
            <a:pPr algn="r"/>
            <a:fld id="{9DBF8916-F071-4EAA-BC23-7101A55C1265}" type="slidenum">
              <a:rPr lang="ru-RU" sz="1400" b="0" strike="noStrike" spc="-1" smtClean="0">
                <a:latin typeface="Times New Roman"/>
              </a:rPr>
              <a:t>7</a:t>
            </a:fld>
            <a:endParaRPr lang="ru-RU" sz="1400" b="0" strike="noStrike" spc="-1">
              <a:latin typeface="Times New Roman"/>
            </a:endParaRPr>
          </a:p>
        </p:txBody>
      </p:sp>
    </p:spTree>
    <p:extLst>
      <p:ext uri="{BB962C8B-B14F-4D97-AF65-F5344CB8AC3E}">
        <p14:creationId xmlns:p14="http://schemas.microsoft.com/office/powerpoint/2010/main" val="84281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r>
              <a:rPr lang="ru-RU" sz="1000" dirty="0">
                <a:effectLst/>
                <a:latin typeface="Times New Roman" panose="02020603050405020304" pitchFamily="18" charset="0"/>
                <a:ea typeface="Times New Roman" panose="02020603050405020304" pitchFamily="18" charset="0"/>
              </a:rPr>
              <a:t>Препарат состоит из двух компонентов: компонент Ⅰ и компонент Ⅱ. В состав компонента Ⅰ входит рекомбинантный аденовирусный вектор на основе аденовируса человека 26 серотипа, несущий ген белка S-вируса SARS-CoV-2, в состав компонента Ⅱ входит вектор на основе аденовируса человека 5 серотипа, несущий ген белка S вируса SARS-CoV-2.</a:t>
            </a:r>
            <a:endParaRPr lang="x-none" sz="1000" dirty="0">
              <a:effectLst/>
              <a:latin typeface="Times New Roman" panose="02020603050405020304" pitchFamily="18" charset="0"/>
              <a:ea typeface="Times New Roman" panose="02020603050405020304" pitchFamily="18" charset="0"/>
            </a:endParaRPr>
          </a:p>
          <a:p>
            <a:pPr indent="450215" algn="just"/>
            <a:r>
              <a:rPr lang="ru-RU" sz="1000" i="1" dirty="0">
                <a:effectLst/>
                <a:latin typeface="Times New Roman" panose="02020603050405020304" pitchFamily="18" charset="0"/>
                <a:ea typeface="Times New Roman" panose="02020603050405020304" pitchFamily="18" charset="0"/>
              </a:rPr>
              <a:t>«Векторы» являются носителями, которые могут доставить генетический материал из другого вируса в клетку. При этом генетический материал аденовируса, который вызывает инфекцию, удаляется и вставляется материал с кодом белка от другого вируса, в данном случае от шипа коронавируса. Этот новый элемент безопасен для организма, но он помогает иммунной системе реагировать и вырабатывать антитела, которые защищают от инфекции</a:t>
            </a:r>
            <a:r>
              <a:rPr lang="ru-RU" sz="1000" dirty="0">
                <a:effectLst/>
                <a:latin typeface="Times New Roman" panose="02020603050405020304" pitchFamily="18" charset="0"/>
                <a:ea typeface="Times New Roman" panose="02020603050405020304" pitchFamily="18" charset="0"/>
              </a:rPr>
              <a:t>.</a:t>
            </a:r>
            <a:endParaRPr lang="x-none" sz="1000" dirty="0">
              <a:effectLst/>
              <a:latin typeface="Times New Roman" panose="02020603050405020304" pitchFamily="18" charset="0"/>
              <a:ea typeface="Times New Roman" panose="02020603050405020304" pitchFamily="18" charset="0"/>
            </a:endParaRPr>
          </a:p>
          <a:p>
            <a:endParaRPr lang="x-none" dirty="0"/>
          </a:p>
        </p:txBody>
      </p:sp>
      <p:sp>
        <p:nvSpPr>
          <p:cNvPr id="4" name="Номер слайда 3"/>
          <p:cNvSpPr>
            <a:spLocks noGrp="1"/>
          </p:cNvSpPr>
          <p:nvPr>
            <p:ph type="sldNum"/>
          </p:nvPr>
        </p:nvSpPr>
        <p:spPr/>
        <p:txBody>
          <a:bodyPr/>
          <a:lstStyle/>
          <a:p>
            <a:pPr algn="r"/>
            <a:fld id="{9DBF8916-F071-4EAA-BC23-7101A55C1265}" type="slidenum">
              <a:rPr lang="ru-RU" sz="1400" b="0" strike="noStrike" spc="-1" smtClean="0">
                <a:latin typeface="Times New Roman"/>
              </a:rPr>
              <a:t>8</a:t>
            </a:fld>
            <a:endParaRPr lang="ru-RU" sz="1400" b="0" strike="noStrike" spc="-1">
              <a:latin typeface="Times New Roman"/>
            </a:endParaRPr>
          </a:p>
        </p:txBody>
      </p:sp>
    </p:spTree>
    <p:extLst>
      <p:ext uri="{BB962C8B-B14F-4D97-AF65-F5344CB8AC3E}">
        <p14:creationId xmlns:p14="http://schemas.microsoft.com/office/powerpoint/2010/main" val="238256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a:p>
        </p:txBody>
      </p:sp>
      <p:sp>
        <p:nvSpPr>
          <p:cNvPr id="4" name="Номер слайда 3"/>
          <p:cNvSpPr>
            <a:spLocks noGrp="1"/>
          </p:cNvSpPr>
          <p:nvPr>
            <p:ph type="sldNum"/>
          </p:nvPr>
        </p:nvSpPr>
        <p:spPr/>
        <p:txBody>
          <a:bodyPr/>
          <a:lstStyle/>
          <a:p>
            <a:pPr algn="r"/>
            <a:fld id="{9DBF8916-F071-4EAA-BC23-7101A55C1265}" type="slidenum">
              <a:rPr lang="ru-RU" sz="1400" b="0" strike="noStrike" spc="-1" smtClean="0">
                <a:latin typeface="Times New Roman"/>
              </a:rPr>
              <a:t>10</a:t>
            </a:fld>
            <a:endParaRPr lang="ru-RU" sz="1400" b="0" strike="noStrike" spc="-1">
              <a:latin typeface="Times New Roman"/>
            </a:endParaRPr>
          </a:p>
        </p:txBody>
      </p:sp>
    </p:spTree>
    <p:extLst>
      <p:ext uri="{BB962C8B-B14F-4D97-AF65-F5344CB8AC3E}">
        <p14:creationId xmlns:p14="http://schemas.microsoft.com/office/powerpoint/2010/main" val="352706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p:nvPr>
        </p:nvSpPr>
        <p:spPr/>
        <p:txBody>
          <a:bodyPr/>
          <a:lstStyle/>
          <a:p>
            <a:pPr algn="r"/>
            <a:fld id="{9DBF8916-F071-4EAA-BC23-7101A55C1265}" type="slidenum">
              <a:rPr lang="ru-RU" sz="1400" b="0" strike="noStrike" spc="-1" smtClean="0">
                <a:latin typeface="Times New Roman"/>
              </a:rPr>
              <a:t>11</a:t>
            </a:fld>
            <a:endParaRPr lang="ru-RU" sz="1400" b="0" strike="noStrike" spc="-1">
              <a:latin typeface="Times New Roman"/>
            </a:endParaRPr>
          </a:p>
        </p:txBody>
      </p:sp>
    </p:spTree>
    <p:extLst>
      <p:ext uri="{BB962C8B-B14F-4D97-AF65-F5344CB8AC3E}">
        <p14:creationId xmlns:p14="http://schemas.microsoft.com/office/powerpoint/2010/main" val="349692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1"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2"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6"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7"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9"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0"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1"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2"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3"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4"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5D8C9C-8233-4904-BBA7-00EEED0FEEF3}"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10E87-A123-4F32-91AA-70379BE3F89C}" type="slidenum">
              <a:rPr lang="en-US" smtClean="0"/>
              <a:t>‹#›</a:t>
            </a:fld>
            <a:endParaRPr lang="en-US"/>
          </a:p>
        </p:txBody>
      </p:sp>
    </p:spTree>
    <p:extLst>
      <p:ext uri="{BB962C8B-B14F-4D97-AF65-F5344CB8AC3E}">
        <p14:creationId xmlns:p14="http://schemas.microsoft.com/office/powerpoint/2010/main" val="280957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0"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2"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4"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5"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9"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0"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1"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3"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5"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7"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8"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9"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3" name="Picture 6"/>
          <p:cNvPicPr/>
          <p:nvPr/>
        </p:nvPicPr>
        <p:blipFill>
          <a:blip r:embed="rId15"/>
          <a:stretch/>
        </p:blipFill>
        <p:spPr>
          <a:xfrm>
            <a:off x="0" y="0"/>
            <a:ext cx="12191760" cy="6857640"/>
          </a:xfrm>
          <a:prstGeom prst="rect">
            <a:avLst/>
          </a:prstGeom>
          <a:ln w="0">
            <a:noFill/>
          </a:ln>
        </p:spPr>
      </p:pic>
      <p:sp>
        <p:nvSpPr>
          <p:cNvPr id="84"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pPr>
            <a:fld id="{2AC3C2FC-C8BC-47FF-9671-24A534CB6B15}" type="datetime">
              <a:rPr lang="en-US" sz="1200" b="0" strike="noStrike" spc="-1">
                <a:solidFill>
                  <a:srgbClr val="8B8B8B"/>
                </a:solidFill>
                <a:latin typeface="Calibri"/>
              </a:rPr>
              <a:t>3/30/2021</a:t>
            </a:fld>
            <a:endParaRPr lang="ru-RU" sz="1200" b="0" strike="noStrike" spc="-1">
              <a:latin typeface="Times New Roman"/>
            </a:endParaRPr>
          </a:p>
        </p:txBody>
      </p:sp>
      <p:sp>
        <p:nvSpPr>
          <p:cNvPr id="85" name="PlaceHolder 2"/>
          <p:cNvSpPr>
            <a:spLocks noGrp="1"/>
          </p:cNvSpPr>
          <p:nvPr>
            <p:ph type="ftr"/>
          </p:nvPr>
        </p:nvSpPr>
        <p:spPr>
          <a:xfrm>
            <a:off x="4038480" y="6356520"/>
            <a:ext cx="4114440" cy="364680"/>
          </a:xfrm>
          <a:prstGeom prst="rect">
            <a:avLst/>
          </a:prstGeom>
        </p:spPr>
        <p:txBody>
          <a:bodyPr anchor="ctr">
            <a:noAutofit/>
          </a:bodyPr>
          <a:lstStyle/>
          <a:p>
            <a:endParaRPr lang="ru-RU" sz="2400" b="0" strike="noStrike" spc="-1">
              <a:latin typeface="Times New Roman"/>
            </a:endParaRPr>
          </a:p>
        </p:txBody>
      </p:sp>
      <p:sp>
        <p:nvSpPr>
          <p:cNvPr id="86"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E21F5C0E-0872-4B78-A840-63A03B682268}" type="slidenum">
              <a:rPr lang="en-US" sz="1200" b="0" strike="noStrike" spc="-1">
                <a:solidFill>
                  <a:srgbClr val="8B8B8B"/>
                </a:solidFill>
                <a:latin typeface="Calibri"/>
              </a:rPr>
              <a:t>‹#›</a:t>
            </a:fld>
            <a:endParaRPr lang="ru-RU" sz="1200" b="0" strike="noStrike" spc="-1">
              <a:latin typeface="Times New Roman"/>
            </a:endParaRPr>
          </a:p>
        </p:txBody>
      </p:sp>
      <p:sp>
        <p:nvSpPr>
          <p:cNvPr id="87"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Calibri"/>
              </a:rPr>
              <a:t>Для правки текста заглавия щёлкните мышью</a:t>
            </a:r>
          </a:p>
        </p:txBody>
      </p:sp>
      <p:sp>
        <p:nvSpPr>
          <p:cNvPr id="88"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8.jpeg"/><Relationship Id="rId5" Type="http://schemas.openxmlformats.org/officeDocument/2006/relationships/diagramQuickStyle" Target="../diagrams/quickStyle1.xml"/><Relationship Id="rId1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8.jpeg"/><Relationship Id="rId4" Type="http://schemas.openxmlformats.org/officeDocument/2006/relationships/diagramLayout" Target="../diagrams/layout4.xml"/><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20.jpg"/><Relationship Id="rId4" Type="http://schemas.openxmlformats.org/officeDocument/2006/relationships/diagramData" Target="../diagrams/data5.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thelancet.com/journals/lancet/article/PIIS0140-6736(21)00234-8/fulltex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 name="Title 1"/>
          <p:cNvSpPr txBox="1"/>
          <p:nvPr/>
        </p:nvSpPr>
        <p:spPr>
          <a:xfrm>
            <a:off x="452040" y="844826"/>
            <a:ext cx="11739720" cy="5095894"/>
          </a:xfrm>
          <a:prstGeom prst="rect">
            <a:avLst/>
          </a:prstGeom>
          <a:noFill/>
          <a:ln w="0">
            <a:noFill/>
          </a:ln>
        </p:spPr>
        <p:txBody>
          <a:bodyPr anchor="ctr">
            <a:noAutofit/>
          </a:bodyPr>
          <a:lstStyle/>
          <a:p>
            <a:pPr algn="ctr">
              <a:lnSpc>
                <a:spcPct val="90000"/>
              </a:lnSpc>
            </a:pPr>
            <a:r>
              <a:rPr lang="ru-RU" sz="4000" b="1" strike="noStrike" spc="-1" dirty="0" smtClean="0">
                <a:solidFill>
                  <a:srgbClr val="003366"/>
                </a:solidFill>
                <a:latin typeface="Times New Roman"/>
                <a:ea typeface="Times New Roman"/>
              </a:rPr>
              <a:t>Меры </a:t>
            </a:r>
            <a:r>
              <a:rPr lang="ru-RU" sz="4000" b="1" spc="-1" dirty="0">
                <a:solidFill>
                  <a:srgbClr val="003366"/>
                </a:solidFill>
                <a:latin typeface="Times New Roman"/>
                <a:ea typeface="Times New Roman"/>
              </a:rPr>
              <a:t>профилактики </a:t>
            </a:r>
            <a:r>
              <a:rPr lang="ru-RU" sz="4000" b="1" spc="-1" dirty="0" smtClean="0">
                <a:solidFill>
                  <a:srgbClr val="003366"/>
                </a:solidFill>
                <a:latin typeface="Times New Roman"/>
                <a:ea typeface="Times New Roman"/>
              </a:rPr>
              <a:t>заболеваний ОРВИ</a:t>
            </a:r>
            <a:r>
              <a:rPr lang="ru-RU" sz="4000" b="1" spc="-1" dirty="0">
                <a:solidFill>
                  <a:srgbClr val="003366"/>
                </a:solidFill>
                <a:latin typeface="Times New Roman"/>
                <a:ea typeface="Times New Roman"/>
              </a:rPr>
              <a:t>, </a:t>
            </a:r>
            <a:endParaRPr lang="ru-RU" sz="4000" b="1" spc="-1" dirty="0" smtClean="0">
              <a:solidFill>
                <a:srgbClr val="003366"/>
              </a:solidFill>
              <a:latin typeface="Times New Roman"/>
              <a:ea typeface="Times New Roman"/>
            </a:endParaRPr>
          </a:p>
          <a:p>
            <a:pPr algn="ctr">
              <a:lnSpc>
                <a:spcPct val="90000"/>
              </a:lnSpc>
            </a:pPr>
            <a:r>
              <a:rPr lang="ru-RU" sz="4000" b="1" spc="-1" dirty="0" smtClean="0">
                <a:solidFill>
                  <a:srgbClr val="003366"/>
                </a:solidFill>
                <a:latin typeface="Times New Roman"/>
                <a:ea typeface="Times New Roman"/>
              </a:rPr>
              <a:t>в </a:t>
            </a:r>
            <a:r>
              <a:rPr lang="ru-RU" sz="4000" b="1" spc="-1" dirty="0" err="1">
                <a:solidFill>
                  <a:srgbClr val="003366"/>
                </a:solidFill>
                <a:latin typeface="Times New Roman"/>
                <a:ea typeface="Times New Roman"/>
              </a:rPr>
              <a:t>т.ч</a:t>
            </a:r>
            <a:r>
              <a:rPr lang="ru-RU" sz="4000" b="1" spc="-1" dirty="0">
                <a:solidFill>
                  <a:srgbClr val="003366"/>
                </a:solidFill>
                <a:latin typeface="Times New Roman"/>
                <a:ea typeface="Times New Roman"/>
              </a:rPr>
              <a:t>. </a:t>
            </a:r>
            <a:r>
              <a:rPr lang="ru-RU" sz="4000" b="1" spc="-1" dirty="0" smtClean="0">
                <a:solidFill>
                  <a:srgbClr val="003366"/>
                </a:solidFill>
                <a:latin typeface="Times New Roman"/>
                <a:ea typeface="Times New Roman"/>
              </a:rPr>
              <a:t>инфекции </a:t>
            </a:r>
            <a:r>
              <a:rPr lang="en-US" sz="4000" b="1" spc="-1" dirty="0" smtClean="0">
                <a:solidFill>
                  <a:srgbClr val="003366"/>
                </a:solidFill>
                <a:latin typeface="Times New Roman"/>
                <a:ea typeface="Times New Roman"/>
              </a:rPr>
              <a:t>COVID</a:t>
            </a:r>
            <a:r>
              <a:rPr lang="ru-RU" sz="4000" b="1" spc="-1" dirty="0">
                <a:solidFill>
                  <a:srgbClr val="003366"/>
                </a:solidFill>
                <a:latin typeface="Times New Roman"/>
                <a:ea typeface="Times New Roman"/>
              </a:rPr>
              <a:t>-19.</a:t>
            </a:r>
            <a:r>
              <a:rPr sz="4000" b="1" dirty="0"/>
              <a:t/>
            </a:r>
            <a:br>
              <a:rPr sz="4000" b="1" dirty="0"/>
            </a:br>
            <a:r>
              <a:rPr lang="ru-RU" sz="2800" b="1" strike="noStrike" spc="-1" dirty="0">
                <a:solidFill>
                  <a:srgbClr val="003366"/>
                </a:solidFill>
                <a:latin typeface="Times New Roman"/>
                <a:ea typeface="Times New Roman"/>
              </a:rPr>
              <a:t> </a:t>
            </a:r>
            <a:endParaRPr lang="en-US" sz="2800" b="1" strike="noStrike" spc="-1" dirty="0">
              <a:solidFill>
                <a:srgbClr val="000000"/>
              </a:solidFill>
              <a:latin typeface="Calibri"/>
            </a:endParaRPr>
          </a:p>
        </p:txBody>
      </p:sp>
      <p:sp>
        <p:nvSpPr>
          <p:cNvPr id="174" name="Subtitle 2"/>
          <p:cNvSpPr txBox="1"/>
          <p:nvPr/>
        </p:nvSpPr>
        <p:spPr>
          <a:xfrm>
            <a:off x="1908314" y="278296"/>
            <a:ext cx="9831646" cy="1282146"/>
          </a:xfrm>
          <a:prstGeom prst="rect">
            <a:avLst/>
          </a:prstGeom>
          <a:noFill/>
          <a:ln w="0">
            <a:noFill/>
          </a:ln>
        </p:spPr>
        <p:txBody>
          <a:bodyPr>
            <a:noAutofit/>
          </a:bodyPr>
          <a:lstStyle/>
          <a:p>
            <a:pPr algn="ctr">
              <a:lnSpc>
                <a:spcPct val="90000"/>
              </a:lnSpc>
              <a:tabLst>
                <a:tab pos="0" algn="l"/>
              </a:tabLst>
            </a:pPr>
            <a:r>
              <a:rPr lang="ru-RU" sz="2000" b="1" spc="-1" dirty="0">
                <a:solidFill>
                  <a:srgbClr val="002060"/>
                </a:solidFill>
                <a:latin typeface="Times New Roman"/>
              </a:rPr>
              <a:t>Г</a:t>
            </a:r>
            <a:r>
              <a:rPr lang="ru-RU" sz="2000" b="1" strike="noStrike" spc="-1" dirty="0">
                <a:solidFill>
                  <a:srgbClr val="002060"/>
                </a:solidFill>
                <a:latin typeface="Times New Roman"/>
              </a:rPr>
              <a:t>осударственное учреждение </a:t>
            </a:r>
          </a:p>
          <a:p>
            <a:pPr algn="ctr">
              <a:lnSpc>
                <a:spcPct val="90000"/>
              </a:lnSpc>
              <a:tabLst>
                <a:tab pos="0" algn="l"/>
              </a:tabLst>
            </a:pPr>
            <a:r>
              <a:rPr lang="ru-RU" sz="2000" b="1" strike="noStrike" spc="-1" dirty="0">
                <a:solidFill>
                  <a:srgbClr val="002060"/>
                </a:solidFill>
                <a:latin typeface="Times New Roman"/>
              </a:rPr>
              <a:t>«Минский городской центр гигиены и эпидемиологии» </a:t>
            </a:r>
            <a:endParaRPr lang="ru-RU" sz="2000" b="1" strike="noStrike" spc="-1" dirty="0">
              <a:solidFill>
                <a:srgbClr val="002060"/>
              </a:solidFill>
              <a:latin typeface="Arial"/>
            </a:endParaRPr>
          </a:p>
        </p:txBody>
      </p:sp>
      <p:sp>
        <p:nvSpPr>
          <p:cNvPr id="2" name="Заголовок 1">
            <a:extLst>
              <a:ext uri="{FF2B5EF4-FFF2-40B4-BE49-F238E27FC236}">
                <a16:creationId xmlns:a16="http://schemas.microsoft.com/office/drawing/2014/main" xmlns="" id="{8B55CAA2-5FB1-4143-AB62-A8D2D4F833CF}"/>
              </a:ext>
            </a:extLst>
          </p:cNvPr>
          <p:cNvSpPr>
            <a:spLocks noGrp="1"/>
          </p:cNvSpPr>
          <p:nvPr>
            <p:ph type="title"/>
          </p:nvPr>
        </p:nvSpPr>
        <p:spPr>
          <a:xfrm>
            <a:off x="4879731" y="1160585"/>
            <a:ext cx="6473588" cy="529615"/>
          </a:xfrm>
        </p:spPr>
        <p:txBody>
          <a:bodyPr/>
          <a:lstStyle/>
          <a:p>
            <a:r>
              <a:rPr lang="ru-RU" sz="2000" b="1" dirty="0">
                <a:solidFill>
                  <a:srgbClr val="002060"/>
                </a:solidFill>
                <a:latin typeface="Times New Roman" panose="02020603050405020304" pitchFamily="18" charset="0"/>
                <a:cs typeface="Times New Roman" panose="02020603050405020304" pitchFamily="18" charset="0"/>
              </a:rPr>
              <a:t>Эпидемиологический отдел</a:t>
            </a:r>
            <a:r>
              <a:rPr lang="x-none" dirty="0">
                <a:solidFill>
                  <a:srgbClr val="002060"/>
                </a:solidFill>
              </a:rPr>
              <a:t/>
            </a:r>
            <a:br>
              <a:rPr lang="x-none" dirty="0">
                <a:solidFill>
                  <a:srgbClr val="002060"/>
                </a:solidFill>
              </a:rPr>
            </a:br>
            <a:endParaRPr lang="x-none" dirty="0">
              <a:solidFill>
                <a:srgbClr val="002060"/>
              </a:solidFill>
            </a:endParaRPr>
          </a:p>
        </p:txBody>
      </p:sp>
      <p:pic>
        <p:nvPicPr>
          <p:cNvPr id="7" name="Рисунок 6">
            <a:extLst>
              <a:ext uri="{FF2B5EF4-FFF2-40B4-BE49-F238E27FC236}">
                <a16:creationId xmlns:a16="http://schemas.microsoft.com/office/drawing/2014/main" xmlns="" id="{3D5EEB32-1E60-4B37-874E-17EE8F1B0D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558" y="4267358"/>
            <a:ext cx="3097803" cy="2159629"/>
          </a:xfrm>
          <a:prstGeom prst="rect">
            <a:avLst/>
          </a:prstGeom>
          <a:ln>
            <a:noFill/>
          </a:ln>
          <a:effectLst>
            <a:softEdge rad="112500"/>
          </a:effectLst>
        </p:spPr>
      </p:pic>
      <p:pic>
        <p:nvPicPr>
          <p:cNvPr id="4" name="Рисунок 3">
            <a:extLst>
              <a:ext uri="{FF2B5EF4-FFF2-40B4-BE49-F238E27FC236}">
                <a16:creationId xmlns:a16="http://schemas.microsoft.com/office/drawing/2014/main" xmlns="" id="{8E1FD4B9-4D38-41AB-AD98-653899B468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3668" y="4347620"/>
            <a:ext cx="2866292" cy="1966311"/>
          </a:xfrm>
          <a:prstGeom prst="rect">
            <a:avLst/>
          </a:prstGeom>
          <a:ln>
            <a:noFill/>
          </a:ln>
          <a:effectLst>
            <a:softEdge rad="112500"/>
          </a:effectLst>
        </p:spPr>
      </p:pic>
      <p:pic>
        <p:nvPicPr>
          <p:cNvPr id="6" name="Рисунок 5">
            <a:extLst>
              <a:ext uri="{FF2B5EF4-FFF2-40B4-BE49-F238E27FC236}">
                <a16:creationId xmlns:a16="http://schemas.microsoft.com/office/drawing/2014/main" xmlns="" id="{7A2915E0-303C-4F13-8434-6E71B92DD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4609" y="4347621"/>
            <a:ext cx="3762782" cy="19663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951B6C0-EDC6-4AC0-BBC7-2536E37800B0}"/>
              </a:ext>
            </a:extLst>
          </p:cNvPr>
          <p:cNvSpPr>
            <a:spLocks noGrp="1"/>
          </p:cNvSpPr>
          <p:nvPr>
            <p:ph type="title" idx="4294967295"/>
          </p:nvPr>
        </p:nvSpPr>
        <p:spPr>
          <a:xfrm>
            <a:off x="1478105" y="185984"/>
            <a:ext cx="8382002" cy="677863"/>
          </a:xfrm>
        </p:spPr>
        <p:txBody>
          <a:bodyPr>
            <a:noAutofit/>
          </a:bodyPr>
          <a:lstStyle/>
          <a:p>
            <a:pPr algn="ctr"/>
            <a:r>
              <a:rPr lang="ru-RU" sz="2800" b="1" dirty="0">
                <a:solidFill>
                  <a:srgbClr val="002060"/>
                </a:solidFill>
              </a:rPr>
              <a:t>Возможные реакции после вакцинации</a:t>
            </a:r>
            <a:endParaRPr lang="en-US" sz="2800" b="1" dirty="0">
              <a:solidFill>
                <a:srgbClr val="002060"/>
              </a:solidFill>
            </a:endParaRPr>
          </a:p>
        </p:txBody>
      </p:sp>
      <p:grpSp>
        <p:nvGrpSpPr>
          <p:cNvPr id="4" name="Group 2">
            <a:extLst>
              <a:ext uri="{FF2B5EF4-FFF2-40B4-BE49-F238E27FC236}">
                <a16:creationId xmlns:a16="http://schemas.microsoft.com/office/drawing/2014/main" xmlns="" id="{65292163-1101-4350-8EC7-9542CA3CAD88}"/>
              </a:ext>
            </a:extLst>
          </p:cNvPr>
          <p:cNvGrpSpPr>
            <a:grpSpLocks/>
          </p:cNvGrpSpPr>
          <p:nvPr/>
        </p:nvGrpSpPr>
        <p:grpSpPr bwMode="auto">
          <a:xfrm>
            <a:off x="1313343" y="4129829"/>
            <a:ext cx="5105400" cy="555626"/>
            <a:chOff x="1248" y="1440"/>
            <a:chExt cx="3216" cy="350"/>
          </a:xfrm>
        </p:grpSpPr>
        <p:sp>
          <p:nvSpPr>
            <p:cNvPr id="5" name="Line 3">
              <a:extLst>
                <a:ext uri="{FF2B5EF4-FFF2-40B4-BE49-F238E27FC236}">
                  <a16:creationId xmlns:a16="http://schemas.microsoft.com/office/drawing/2014/main" xmlns="" id="{FB6C66C9-349D-4FAF-B2FB-FCA04D18D693}"/>
                </a:ext>
              </a:extLst>
            </p:cNvPr>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4">
              <a:extLst>
                <a:ext uri="{FF2B5EF4-FFF2-40B4-BE49-F238E27FC236}">
                  <a16:creationId xmlns:a16="http://schemas.microsoft.com/office/drawing/2014/main" xmlns="" id="{265570AD-7CE0-4CDF-8AA7-1AE4290A6A5C}"/>
                </a:ext>
              </a:extLst>
            </p:cNvPr>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 name="Text Box 5">
              <a:extLst>
                <a:ext uri="{FF2B5EF4-FFF2-40B4-BE49-F238E27FC236}">
                  <a16:creationId xmlns:a16="http://schemas.microsoft.com/office/drawing/2014/main" xmlns="" id="{F59CB788-7C3E-4C50-8DC9-40AD7F35B3F6}"/>
                </a:ext>
              </a:extLst>
            </p:cNvPr>
            <p:cNvSpPr txBox="1">
              <a:spLocks noChangeArrowheads="1"/>
            </p:cNvSpPr>
            <p:nvPr/>
          </p:nvSpPr>
          <p:spPr bwMode="gray">
            <a:xfrm>
              <a:off x="1753" y="1507"/>
              <a:ext cx="131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000" b="1" dirty="0">
                  <a:solidFill>
                    <a:srgbClr val="000000"/>
                  </a:solidFill>
                </a:rPr>
                <a:t>Головная боль</a:t>
              </a:r>
              <a:endParaRPr lang="en-US" sz="2000" b="1" dirty="0">
                <a:solidFill>
                  <a:srgbClr val="000000"/>
                </a:solidFill>
              </a:endParaRPr>
            </a:p>
          </p:txBody>
        </p:sp>
        <p:sp>
          <p:nvSpPr>
            <p:cNvPr id="8" name="Text Box 6">
              <a:extLst>
                <a:ext uri="{FF2B5EF4-FFF2-40B4-BE49-F238E27FC236}">
                  <a16:creationId xmlns:a16="http://schemas.microsoft.com/office/drawing/2014/main" xmlns="" id="{FCBFF379-E3E2-4461-A56F-9D7DFDFA6879}"/>
                </a:ext>
              </a:extLst>
            </p:cNvPr>
            <p:cNvSpPr txBox="1">
              <a:spLocks noChangeArrowheads="1"/>
            </p:cNvSpPr>
            <p:nvPr/>
          </p:nvSpPr>
          <p:spPr bwMode="gray">
            <a:xfrm>
              <a:off x="1296" y="14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4</a:t>
              </a:r>
            </a:p>
          </p:txBody>
        </p:sp>
      </p:grpSp>
      <p:grpSp>
        <p:nvGrpSpPr>
          <p:cNvPr id="9" name="Group 7">
            <a:extLst>
              <a:ext uri="{FF2B5EF4-FFF2-40B4-BE49-F238E27FC236}">
                <a16:creationId xmlns:a16="http://schemas.microsoft.com/office/drawing/2014/main" xmlns="" id="{632990C1-BB5E-4CE9-ABE7-448AFECE8090}"/>
              </a:ext>
            </a:extLst>
          </p:cNvPr>
          <p:cNvGrpSpPr>
            <a:grpSpLocks/>
          </p:cNvGrpSpPr>
          <p:nvPr/>
        </p:nvGrpSpPr>
        <p:grpSpPr bwMode="auto">
          <a:xfrm>
            <a:off x="1401905" y="1534017"/>
            <a:ext cx="5207002" cy="555625"/>
            <a:chOff x="1248" y="2030"/>
            <a:chExt cx="3280" cy="350"/>
          </a:xfrm>
        </p:grpSpPr>
        <p:sp>
          <p:nvSpPr>
            <p:cNvPr id="10" name="Line 8">
              <a:extLst>
                <a:ext uri="{FF2B5EF4-FFF2-40B4-BE49-F238E27FC236}">
                  <a16:creationId xmlns:a16="http://schemas.microsoft.com/office/drawing/2014/main" xmlns="" id="{9FE75B3D-61AB-4432-B581-97A89E0D32DB}"/>
                </a:ext>
              </a:extLst>
            </p:cNvPr>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9">
              <a:extLst>
                <a:ext uri="{FF2B5EF4-FFF2-40B4-BE49-F238E27FC236}">
                  <a16:creationId xmlns:a16="http://schemas.microsoft.com/office/drawing/2014/main" xmlns="" id="{B4B2649F-4536-4EC1-A678-DD7B94D397FE}"/>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Text Box 10">
              <a:extLst>
                <a:ext uri="{FF2B5EF4-FFF2-40B4-BE49-F238E27FC236}">
                  <a16:creationId xmlns:a16="http://schemas.microsoft.com/office/drawing/2014/main" xmlns="" id="{5FE51BF2-C84B-48EA-8C6F-B088956FF1B7}"/>
                </a:ext>
              </a:extLst>
            </p:cNvPr>
            <p:cNvSpPr txBox="1">
              <a:spLocks noChangeArrowheads="1"/>
            </p:cNvSpPr>
            <p:nvPr/>
          </p:nvSpPr>
          <p:spPr bwMode="gray">
            <a:xfrm>
              <a:off x="1701" y="2101"/>
              <a:ext cx="282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000" b="1" dirty="0">
                  <a:solidFill>
                    <a:srgbClr val="000000"/>
                  </a:solidFill>
                </a:rPr>
                <a:t>Болезненность в месте инъекции</a:t>
              </a:r>
              <a:endParaRPr lang="en-US" sz="2000" b="1" dirty="0">
                <a:solidFill>
                  <a:srgbClr val="000000"/>
                </a:solidFill>
              </a:endParaRPr>
            </a:p>
          </p:txBody>
        </p:sp>
        <p:sp>
          <p:nvSpPr>
            <p:cNvPr id="13" name="Text Box 11">
              <a:extLst>
                <a:ext uri="{FF2B5EF4-FFF2-40B4-BE49-F238E27FC236}">
                  <a16:creationId xmlns:a16="http://schemas.microsoft.com/office/drawing/2014/main" xmlns="" id="{C8ABD1A6-ADCF-42AF-9E8A-3B6F541604D1}"/>
                </a:ext>
              </a:extLst>
            </p:cNvPr>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4" name="Group 12">
            <a:extLst>
              <a:ext uri="{FF2B5EF4-FFF2-40B4-BE49-F238E27FC236}">
                <a16:creationId xmlns:a16="http://schemas.microsoft.com/office/drawing/2014/main" xmlns="" id="{ED909E2E-ED57-48EF-8B82-0B8A4A70A2C0}"/>
              </a:ext>
            </a:extLst>
          </p:cNvPr>
          <p:cNvGrpSpPr>
            <a:grpSpLocks/>
          </p:cNvGrpSpPr>
          <p:nvPr/>
        </p:nvGrpSpPr>
        <p:grpSpPr bwMode="auto">
          <a:xfrm>
            <a:off x="1401907" y="2401647"/>
            <a:ext cx="5105400" cy="555625"/>
            <a:chOff x="1248" y="2640"/>
            <a:chExt cx="3216" cy="350"/>
          </a:xfrm>
        </p:grpSpPr>
        <p:sp>
          <p:nvSpPr>
            <p:cNvPr id="15" name="Line 13">
              <a:extLst>
                <a:ext uri="{FF2B5EF4-FFF2-40B4-BE49-F238E27FC236}">
                  <a16:creationId xmlns:a16="http://schemas.microsoft.com/office/drawing/2014/main" xmlns="" id="{57EEA3E2-B32A-4B61-83D8-6A39F4F5235D}"/>
                </a:ext>
              </a:extLst>
            </p:cNvPr>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a:extLst>
                <a:ext uri="{FF2B5EF4-FFF2-40B4-BE49-F238E27FC236}">
                  <a16:creationId xmlns:a16="http://schemas.microsoft.com/office/drawing/2014/main" xmlns="" id="{19960590-374A-47E8-91DF-2E54003F8225}"/>
                </a:ext>
              </a:extLst>
            </p:cNvPr>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7" name="Text Box 15">
              <a:extLst>
                <a:ext uri="{FF2B5EF4-FFF2-40B4-BE49-F238E27FC236}">
                  <a16:creationId xmlns:a16="http://schemas.microsoft.com/office/drawing/2014/main" xmlns="" id="{490E220D-8010-4924-A8D4-E2CDFC3F8C2B}"/>
                </a:ext>
              </a:extLst>
            </p:cNvPr>
            <p:cNvSpPr txBox="1">
              <a:spLocks noChangeArrowheads="1"/>
            </p:cNvSpPr>
            <p:nvPr/>
          </p:nvSpPr>
          <p:spPr bwMode="gray">
            <a:xfrm>
              <a:off x="1714" y="2708"/>
              <a:ext cx="118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000" b="1" dirty="0">
                  <a:solidFill>
                    <a:srgbClr val="000000"/>
                  </a:solidFill>
                </a:rPr>
                <a:t>Недомогание</a:t>
              </a:r>
              <a:endParaRPr lang="en-US" sz="2000" b="1" dirty="0">
                <a:solidFill>
                  <a:srgbClr val="000000"/>
                </a:solidFill>
              </a:endParaRPr>
            </a:p>
          </p:txBody>
        </p:sp>
        <p:sp>
          <p:nvSpPr>
            <p:cNvPr id="18" name="Text Box 16">
              <a:extLst>
                <a:ext uri="{FF2B5EF4-FFF2-40B4-BE49-F238E27FC236}">
                  <a16:creationId xmlns:a16="http://schemas.microsoft.com/office/drawing/2014/main" xmlns="" id="{7BF1EF27-AFF1-4DE5-B2B9-3EADF7849264}"/>
                </a:ext>
              </a:extLst>
            </p:cNvPr>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19" name="Group 17">
            <a:extLst>
              <a:ext uri="{FF2B5EF4-FFF2-40B4-BE49-F238E27FC236}">
                <a16:creationId xmlns:a16="http://schemas.microsoft.com/office/drawing/2014/main" xmlns="" id="{D4A41851-B584-4174-974F-514B426A4A90}"/>
              </a:ext>
            </a:extLst>
          </p:cNvPr>
          <p:cNvGrpSpPr>
            <a:grpSpLocks/>
          </p:cNvGrpSpPr>
          <p:nvPr/>
        </p:nvGrpSpPr>
        <p:grpSpPr bwMode="auto">
          <a:xfrm>
            <a:off x="1313339" y="3241926"/>
            <a:ext cx="6986593" cy="555625"/>
            <a:chOff x="1248" y="3230"/>
            <a:chExt cx="4401" cy="350"/>
          </a:xfrm>
        </p:grpSpPr>
        <p:sp>
          <p:nvSpPr>
            <p:cNvPr id="20" name="Line 18">
              <a:extLst>
                <a:ext uri="{FF2B5EF4-FFF2-40B4-BE49-F238E27FC236}">
                  <a16:creationId xmlns:a16="http://schemas.microsoft.com/office/drawing/2014/main" xmlns="" id="{8DA58C34-4C8C-4C52-BEE1-A747A917003D}"/>
                </a:ext>
              </a:extLst>
            </p:cNvPr>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a:extLst>
                <a:ext uri="{FF2B5EF4-FFF2-40B4-BE49-F238E27FC236}">
                  <a16:creationId xmlns:a16="http://schemas.microsoft.com/office/drawing/2014/main" xmlns="" id="{F8328007-73D0-4888-9CDC-A7409995F540}"/>
                </a:ext>
              </a:extLst>
            </p:cNvPr>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 name="Text Box 20">
              <a:extLst>
                <a:ext uri="{FF2B5EF4-FFF2-40B4-BE49-F238E27FC236}">
                  <a16:creationId xmlns:a16="http://schemas.microsoft.com/office/drawing/2014/main" xmlns="" id="{AB930EE5-F79B-4EC3-8D0C-496B94AE5223}"/>
                </a:ext>
              </a:extLst>
            </p:cNvPr>
            <p:cNvSpPr txBox="1">
              <a:spLocks noChangeArrowheads="1"/>
            </p:cNvSpPr>
            <p:nvPr/>
          </p:nvSpPr>
          <p:spPr bwMode="gray">
            <a:xfrm>
              <a:off x="1701" y="3294"/>
              <a:ext cx="394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000" b="1" dirty="0">
                  <a:solidFill>
                    <a:srgbClr val="000000"/>
                  </a:solidFill>
                </a:rPr>
                <a:t>Незначительное повышение температуры тела</a:t>
              </a:r>
              <a:endParaRPr lang="en-US" sz="2000" b="1" dirty="0">
                <a:solidFill>
                  <a:srgbClr val="000000"/>
                </a:solidFill>
              </a:endParaRPr>
            </a:p>
          </p:txBody>
        </p:sp>
        <p:sp>
          <p:nvSpPr>
            <p:cNvPr id="23" name="Text Box 21">
              <a:extLst>
                <a:ext uri="{FF2B5EF4-FFF2-40B4-BE49-F238E27FC236}">
                  <a16:creationId xmlns:a16="http://schemas.microsoft.com/office/drawing/2014/main" xmlns="" id="{8178048B-139F-4440-908D-ABD04215F15D}"/>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sp>
        <p:nvSpPr>
          <p:cNvPr id="3" name="TextBox 2">
            <a:extLst>
              <a:ext uri="{FF2B5EF4-FFF2-40B4-BE49-F238E27FC236}">
                <a16:creationId xmlns:a16="http://schemas.microsoft.com/office/drawing/2014/main" xmlns="" id="{E04A1793-795A-4C5D-BB1E-DA6B7690EF82}"/>
              </a:ext>
            </a:extLst>
          </p:cNvPr>
          <p:cNvSpPr txBox="1"/>
          <p:nvPr/>
        </p:nvSpPr>
        <p:spPr>
          <a:xfrm>
            <a:off x="1015257" y="5268022"/>
            <a:ext cx="695027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t>Могут развиваться в первые-вторые сутки после вакцинации и исчезнуть в течение 3-х последующих дней.</a:t>
            </a:r>
            <a:endParaRPr lang="x-none" dirty="0"/>
          </a:p>
        </p:txBody>
      </p:sp>
      <p:pic>
        <p:nvPicPr>
          <p:cNvPr id="30" name="Рисунок 29">
            <a:extLst>
              <a:ext uri="{FF2B5EF4-FFF2-40B4-BE49-F238E27FC236}">
                <a16:creationId xmlns:a16="http://schemas.microsoft.com/office/drawing/2014/main" xmlns="" id="{B3018282-9561-46FA-8A08-44B9C82A8FAB}"/>
              </a:ext>
            </a:extLst>
          </p:cNvPr>
          <p:cNvPicPr>
            <a:picLocks noChangeAspect="1"/>
          </p:cNvPicPr>
          <p:nvPr/>
        </p:nvPicPr>
        <p:blipFill rotWithShape="1">
          <a:blip r:embed="rId3"/>
          <a:srcRect l="22568" t="35603" r="68533" b="47189"/>
          <a:stretch/>
        </p:blipFill>
        <p:spPr>
          <a:xfrm>
            <a:off x="9438026" y="618022"/>
            <a:ext cx="2083340" cy="2182899"/>
          </a:xfrm>
          <a:prstGeom prst="rect">
            <a:avLst/>
          </a:prstGeom>
          <a:ln>
            <a:noFill/>
          </a:ln>
          <a:effectLst>
            <a:softEdge rad="112500"/>
          </a:effectLst>
        </p:spPr>
      </p:pic>
      <p:pic>
        <p:nvPicPr>
          <p:cNvPr id="32" name="Рисунок 31">
            <a:extLst>
              <a:ext uri="{FF2B5EF4-FFF2-40B4-BE49-F238E27FC236}">
                <a16:creationId xmlns:a16="http://schemas.microsoft.com/office/drawing/2014/main" xmlns="" id="{A36C46B4-D67D-4DC8-9571-AD4F3695CFE4}"/>
              </a:ext>
            </a:extLst>
          </p:cNvPr>
          <p:cNvPicPr>
            <a:picLocks noChangeAspect="1"/>
          </p:cNvPicPr>
          <p:nvPr/>
        </p:nvPicPr>
        <p:blipFill rotWithShape="1">
          <a:blip r:embed="rId3"/>
          <a:srcRect l="31285" t="51216" r="59326" b="32472"/>
          <a:stretch/>
        </p:blipFill>
        <p:spPr>
          <a:xfrm>
            <a:off x="9474333" y="2861068"/>
            <a:ext cx="2010726" cy="1965029"/>
          </a:xfrm>
          <a:prstGeom prst="rect">
            <a:avLst/>
          </a:prstGeom>
          <a:ln>
            <a:noFill/>
          </a:ln>
          <a:effectLst>
            <a:softEdge rad="112500"/>
          </a:effectLst>
        </p:spPr>
      </p:pic>
      <p:pic>
        <p:nvPicPr>
          <p:cNvPr id="34" name="Рисунок 33">
            <a:extLst>
              <a:ext uri="{FF2B5EF4-FFF2-40B4-BE49-F238E27FC236}">
                <a16:creationId xmlns:a16="http://schemas.microsoft.com/office/drawing/2014/main" xmlns="" id="{48A82D36-C4C9-4458-A543-D46F8B68A05E}"/>
              </a:ext>
            </a:extLst>
          </p:cNvPr>
          <p:cNvPicPr>
            <a:picLocks noChangeAspect="1"/>
          </p:cNvPicPr>
          <p:nvPr/>
        </p:nvPicPr>
        <p:blipFill rotWithShape="1">
          <a:blip r:embed="rId3"/>
          <a:srcRect l="67156" t="50733" r="23069" b="32226"/>
          <a:stretch/>
        </p:blipFill>
        <p:spPr>
          <a:xfrm>
            <a:off x="9514155" y="4886244"/>
            <a:ext cx="2010726" cy="1971756"/>
          </a:xfrm>
          <a:prstGeom prst="rect">
            <a:avLst/>
          </a:prstGeom>
          <a:ln>
            <a:noFill/>
          </a:ln>
          <a:effectLst>
            <a:softEdge rad="112500"/>
          </a:effectLst>
        </p:spPr>
      </p:pic>
    </p:spTree>
    <p:extLst>
      <p:ext uri="{BB962C8B-B14F-4D97-AF65-F5344CB8AC3E}">
        <p14:creationId xmlns:p14="http://schemas.microsoft.com/office/powerpoint/2010/main" val="232032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8EF0A962-5E05-4EB4-961B-98BCA4A0CC89}"/>
              </a:ext>
            </a:extLst>
          </p:cNvPr>
          <p:cNvSpPr txBox="1">
            <a:spLocks/>
          </p:cNvSpPr>
          <p:nvPr/>
        </p:nvSpPr>
        <p:spPr>
          <a:xfrm>
            <a:off x="462708" y="110169"/>
            <a:ext cx="11600762" cy="92392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50215" algn="just"/>
            <a:r>
              <a:rPr lang="ru-RU" sz="2800" b="1" dirty="0">
                <a:solidFill>
                  <a:srgbClr val="002060"/>
                </a:solidFill>
                <a:effectLst/>
                <a:latin typeface="+mn-lt"/>
                <a:ea typeface="Times New Roman" panose="02020603050405020304" pitchFamily="18" charset="0"/>
              </a:rPr>
              <a:t>Какие имеются противопоказания к проведению прививки?</a:t>
            </a:r>
            <a:endParaRPr lang="x-none" sz="2800" dirty="0">
              <a:solidFill>
                <a:srgbClr val="002060"/>
              </a:solidFill>
              <a:effectLst/>
              <a:latin typeface="+mn-lt"/>
              <a:ea typeface="Times New Roman" panose="02020603050405020304" pitchFamily="18" charset="0"/>
            </a:endParaRPr>
          </a:p>
        </p:txBody>
      </p:sp>
      <p:sp>
        <p:nvSpPr>
          <p:cNvPr id="7" name="TextBox 6">
            <a:extLst>
              <a:ext uri="{FF2B5EF4-FFF2-40B4-BE49-F238E27FC236}">
                <a16:creationId xmlns:a16="http://schemas.microsoft.com/office/drawing/2014/main" xmlns="" id="{BD561775-8BCF-4F1D-B430-319C935AD1AC}"/>
              </a:ext>
            </a:extLst>
          </p:cNvPr>
          <p:cNvSpPr txBox="1"/>
          <p:nvPr/>
        </p:nvSpPr>
        <p:spPr>
          <a:xfrm>
            <a:off x="1045225" y="1210364"/>
            <a:ext cx="10435728" cy="258532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lgn="just">
              <a:buFont typeface="Wingdings" panose="05000000000000000000" pitchFamily="2" charset="2"/>
              <a:buChar char="Ø"/>
            </a:pPr>
            <a:r>
              <a:rPr lang="ru-RU" sz="1800" dirty="0">
                <a:solidFill>
                  <a:srgbClr val="002060"/>
                </a:solidFill>
                <a:effectLst/>
                <a:latin typeface="Times New Roman" panose="02020603050405020304" pitchFamily="18" charset="0"/>
                <a:ea typeface="Times New Roman" panose="02020603050405020304" pitchFamily="18" charset="0"/>
              </a:rPr>
              <a:t>Гиперчувствительность к какому-либо компоненту вакцины или вакцины, содержащей аналогичные компоненты;</a:t>
            </a:r>
            <a:endParaRPr lang="ru-RU" sz="1600" dirty="0">
              <a:solidFill>
                <a:srgbClr val="002060"/>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r>
              <a:rPr lang="ru-RU" sz="1800" dirty="0">
                <a:solidFill>
                  <a:srgbClr val="002060"/>
                </a:solidFill>
                <a:effectLst/>
                <a:latin typeface="Times New Roman" panose="02020603050405020304" pitchFamily="18" charset="0"/>
                <a:ea typeface="Times New Roman" panose="02020603050405020304" pitchFamily="18" charset="0"/>
              </a:rPr>
              <a:t>тяжёлые аллергические реакции в анамнезе;</a:t>
            </a:r>
            <a:endParaRPr lang="ru-RU" sz="1600" dirty="0">
              <a:solidFill>
                <a:srgbClr val="002060"/>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r>
              <a:rPr lang="ru-RU" sz="1800" dirty="0">
                <a:solidFill>
                  <a:srgbClr val="002060"/>
                </a:solidFill>
                <a:effectLst/>
                <a:latin typeface="Times New Roman" panose="02020603050405020304" pitchFamily="18" charset="0"/>
                <a:ea typeface="Times New Roman" panose="02020603050405020304" pitchFamily="18" charset="0"/>
              </a:rPr>
              <a:t>острые инфекционные и неинфекционные заболевания, обострение хронических заболеваний — вакцинацию проводят через 2–4 недели после выздоровления или ремиссии. При нетяжёлых ОРВИ, острых инфекционных заболеваниях ЖКТ — вакцинацию проводят после нормализации температуры;</a:t>
            </a:r>
            <a:endParaRPr lang="ru-RU" sz="1600" dirty="0">
              <a:solidFill>
                <a:srgbClr val="002060"/>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r>
              <a:rPr lang="ru-RU" sz="1800" dirty="0">
                <a:solidFill>
                  <a:srgbClr val="002060"/>
                </a:solidFill>
                <a:effectLst/>
                <a:latin typeface="Times New Roman" panose="02020603050405020304" pitchFamily="18" charset="0"/>
                <a:ea typeface="Times New Roman" panose="02020603050405020304" pitchFamily="18" charset="0"/>
              </a:rPr>
              <a:t>беременность и период грудного вскармливания;</a:t>
            </a:r>
            <a:endParaRPr lang="ru-RU" sz="1600" dirty="0">
              <a:solidFill>
                <a:srgbClr val="002060"/>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r>
              <a:rPr lang="ru-RU" sz="1800" dirty="0">
                <a:solidFill>
                  <a:srgbClr val="002060"/>
                </a:solidFill>
                <a:effectLst/>
                <a:latin typeface="Times New Roman" panose="02020603050405020304" pitchFamily="18" charset="0"/>
                <a:ea typeface="Times New Roman" panose="02020603050405020304" pitchFamily="18" charset="0"/>
              </a:rPr>
              <a:t>возраст до 18 лет (в связи с отсутствием данных об эффективности и безопасности).</a:t>
            </a:r>
            <a:endParaRPr lang="x-none" dirty="0">
              <a:solidFill>
                <a:srgbClr val="002060"/>
              </a:solidFill>
            </a:endParaRPr>
          </a:p>
        </p:txBody>
      </p:sp>
      <p:sp>
        <p:nvSpPr>
          <p:cNvPr id="9" name="TextBox 8">
            <a:extLst>
              <a:ext uri="{FF2B5EF4-FFF2-40B4-BE49-F238E27FC236}">
                <a16:creationId xmlns:a16="http://schemas.microsoft.com/office/drawing/2014/main" xmlns="" id="{F261348F-C075-4B64-9E61-63A2708A7FD0}"/>
              </a:ext>
            </a:extLst>
          </p:cNvPr>
          <p:cNvSpPr txBox="1"/>
          <p:nvPr/>
        </p:nvSpPr>
        <p:spPr>
          <a:xfrm>
            <a:off x="1045225" y="4440173"/>
            <a:ext cx="10435727"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r>
              <a:rPr lang="ru-RU" sz="1800" u="sng" dirty="0">
                <a:solidFill>
                  <a:srgbClr val="002060"/>
                </a:solidFill>
                <a:effectLst/>
                <a:latin typeface="Times New Roman" panose="02020603050405020304" pitchFamily="18" charset="0"/>
                <a:ea typeface="Times New Roman" panose="02020603050405020304" pitchFamily="18" charset="0"/>
              </a:rPr>
              <a:t>Противопоказания для введения компонента Ⅱ</a:t>
            </a:r>
            <a:endParaRPr lang="ru-RU" sz="1600" u="sng" dirty="0">
              <a:solidFill>
                <a:srgbClr val="002060"/>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Ø"/>
            </a:pPr>
            <a:r>
              <a:rPr lang="ru-RU" sz="1800" dirty="0">
                <a:solidFill>
                  <a:srgbClr val="002060"/>
                </a:solidFill>
                <a:effectLst/>
                <a:latin typeface="Times New Roman" panose="02020603050405020304" pitchFamily="18" charset="0"/>
                <a:ea typeface="Times New Roman" panose="02020603050405020304" pitchFamily="18" charset="0"/>
              </a:rPr>
              <a:t>тяжёлые поствакцинальные осложнения (анафилактический шок, тяжёлые генерализованные аллергические реакции, судорожный синдром, температура выше 40 °C и т.д.) на введение компонента Ⅰ вакцины.</a:t>
            </a:r>
            <a:endParaRPr lang="x-none" sz="16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904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86B6BC9-440D-4FFC-BE87-7DA3BC94DE9E}"/>
              </a:ext>
            </a:extLst>
          </p:cNvPr>
          <p:cNvSpPr txBox="1"/>
          <p:nvPr/>
        </p:nvSpPr>
        <p:spPr>
          <a:xfrm>
            <a:off x="742950" y="278570"/>
            <a:ext cx="10982325" cy="584775"/>
          </a:xfrm>
          <a:prstGeom prst="rect">
            <a:avLst/>
          </a:prstGeom>
          <a:noFill/>
        </p:spPr>
        <p:txBody>
          <a:bodyPr wrap="square">
            <a:spAutoFit/>
          </a:bodyPr>
          <a:lstStyle/>
          <a:p>
            <a:pPr algn="ctr"/>
            <a:r>
              <a:rPr lang="ru-RU" sz="3200" b="1" dirty="0">
                <a:ln w="0"/>
                <a:solidFill>
                  <a:srgbClr val="002060"/>
                </a:solidFill>
                <a:effectLst>
                  <a:outerShdw blurRad="38100" dist="25400" dir="5400000" algn="ctr" rotWithShape="0">
                    <a:srgbClr val="6E747A">
                      <a:alpha val="43000"/>
                    </a:srgbClr>
                  </a:outerShdw>
                </a:effectLst>
              </a:rPr>
              <a:t>Несмотря на прохождение вакцинации, необходимо</a:t>
            </a:r>
            <a:endParaRPr lang="x-none" sz="3200" b="1" dirty="0">
              <a:ln w="0"/>
              <a:solidFill>
                <a:srgbClr val="002060"/>
              </a:solidFill>
              <a:effectLst>
                <a:outerShdw blurRad="38100" dist="25400" dir="5400000" algn="ctr" rotWithShape="0">
                  <a:srgbClr val="6E747A">
                    <a:alpha val="43000"/>
                  </a:srgbClr>
                </a:outerShdw>
              </a:effectLst>
            </a:endParaRPr>
          </a:p>
        </p:txBody>
      </p:sp>
      <p:graphicFrame>
        <p:nvGraphicFramePr>
          <p:cNvPr id="8" name="Схема 7">
            <a:extLst>
              <a:ext uri="{FF2B5EF4-FFF2-40B4-BE49-F238E27FC236}">
                <a16:creationId xmlns:a16="http://schemas.microsoft.com/office/drawing/2014/main" xmlns="" id="{6700B772-D390-499B-9321-CFB83BF4644A}"/>
              </a:ext>
            </a:extLst>
          </p:cNvPr>
          <p:cNvGraphicFramePr/>
          <p:nvPr>
            <p:extLst>
              <p:ext uri="{D42A27DB-BD31-4B8C-83A1-F6EECF244321}">
                <p14:modId xmlns:p14="http://schemas.microsoft.com/office/powerpoint/2010/main" val="2717712095"/>
              </p:ext>
            </p:extLst>
          </p:nvPr>
        </p:nvGraphicFramePr>
        <p:xfrm>
          <a:off x="1861324" y="1371600"/>
          <a:ext cx="8297902" cy="4596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062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725" y="214290"/>
            <a:ext cx="10715625" cy="1143000"/>
          </a:xfrm>
        </p:spPr>
        <p:style>
          <a:lnRef idx="2">
            <a:schemeClr val="accent1"/>
          </a:lnRef>
          <a:fillRef idx="1">
            <a:schemeClr val="lt1"/>
          </a:fillRef>
          <a:effectRef idx="0">
            <a:schemeClr val="accent1"/>
          </a:effectRef>
          <a:fontRef idx="minor">
            <a:schemeClr val="dk1"/>
          </a:fontRef>
        </p:style>
        <p:txBody>
          <a:bodyPr>
            <a:noAutofit/>
          </a:bodyPr>
          <a:lstStyle/>
          <a:p>
            <a:pPr algn="ctr"/>
            <a:r>
              <a:rPr lang="ru-RU" sz="2400" b="1" dirty="0"/>
              <a:t>Если в семье появился заболевший, необходимо соблюдать следующие правила</a:t>
            </a:r>
            <a:endParaRPr lang="ru-RU" sz="2400" dirty="0"/>
          </a:p>
        </p:txBody>
      </p:sp>
      <p:sp>
        <p:nvSpPr>
          <p:cNvPr id="3" name="Прямоугольник 2"/>
          <p:cNvSpPr/>
          <p:nvPr/>
        </p:nvSpPr>
        <p:spPr>
          <a:xfrm>
            <a:off x="1000125" y="1500175"/>
            <a:ext cx="9310717" cy="501675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ru-RU" sz="2000" i="1" dirty="0"/>
              <a:t> </a:t>
            </a:r>
            <a:r>
              <a:rPr lang="ru-RU" sz="2000" b="1" i="1" dirty="0"/>
              <a:t>по возможности, разместить заболевшего члена семьи </a:t>
            </a:r>
            <a:r>
              <a:rPr lang="ru-RU" sz="2000" b="1" i="1" dirty="0">
                <a:solidFill>
                  <a:srgbClr val="C00000"/>
                </a:solidFill>
              </a:rPr>
              <a:t>отдельно</a:t>
            </a:r>
            <a:r>
              <a:rPr lang="ru-RU" sz="2000" b="1" i="1" dirty="0"/>
              <a:t> от других,</a:t>
            </a:r>
          </a:p>
          <a:p>
            <a:pPr algn="ctr">
              <a:buFont typeface="Wingdings" pitchFamily="2" charset="2"/>
              <a:buChar char="Ø"/>
            </a:pPr>
            <a:r>
              <a:rPr lang="ru-RU" sz="2000" b="1" i="1" dirty="0"/>
              <a:t> </a:t>
            </a:r>
            <a:r>
              <a:rPr lang="ru-RU" sz="2000" b="1" i="1" dirty="0">
                <a:solidFill>
                  <a:srgbClr val="C00000"/>
                </a:solidFill>
              </a:rPr>
              <a:t>уход </a:t>
            </a:r>
            <a:r>
              <a:rPr lang="ru-RU" sz="2000" b="1" i="1" dirty="0"/>
              <a:t>за заболевшим желательно осуществлять </a:t>
            </a:r>
            <a:r>
              <a:rPr lang="ru-RU" sz="2000" b="1" i="1" dirty="0">
                <a:solidFill>
                  <a:srgbClr val="C00000"/>
                </a:solidFill>
              </a:rPr>
              <a:t>одному</a:t>
            </a:r>
            <a:r>
              <a:rPr lang="ru-RU" sz="2000" b="1" i="1" dirty="0"/>
              <a:t> человеку,</a:t>
            </a:r>
          </a:p>
          <a:p>
            <a:pPr algn="ctr">
              <a:buFont typeface="Wingdings" pitchFamily="2" charset="2"/>
              <a:buChar char="Ø"/>
            </a:pPr>
            <a:r>
              <a:rPr lang="ru-RU" sz="2000" b="1" i="1" dirty="0"/>
              <a:t> </a:t>
            </a:r>
            <a:r>
              <a:rPr lang="ru-RU" sz="2000" b="1" i="1" dirty="0">
                <a:solidFill>
                  <a:srgbClr val="C00000"/>
                </a:solidFill>
              </a:rPr>
              <a:t>избегайте </a:t>
            </a:r>
            <a:r>
              <a:rPr lang="ru-RU" sz="2000" b="1" i="1" dirty="0">
                <a:solidFill>
                  <a:schemeClr val="tx1"/>
                </a:solidFill>
              </a:rPr>
              <a:t>того,</a:t>
            </a:r>
            <a:r>
              <a:rPr lang="ru-RU" sz="2000" b="1" i="1" dirty="0"/>
              <a:t> чтобы за заболевшим ухаживала </a:t>
            </a:r>
            <a:r>
              <a:rPr lang="ru-RU" sz="2000" b="1" i="1" dirty="0">
                <a:solidFill>
                  <a:srgbClr val="C00000"/>
                </a:solidFill>
              </a:rPr>
              <a:t>беременная</a:t>
            </a:r>
            <a:r>
              <a:rPr lang="ru-RU" sz="2000" b="1" i="1" dirty="0"/>
              <a:t> женщина,</a:t>
            </a:r>
          </a:p>
          <a:p>
            <a:pPr algn="ctr">
              <a:buFont typeface="Wingdings" pitchFamily="2" charset="2"/>
              <a:buChar char="Ø"/>
            </a:pPr>
            <a:r>
              <a:rPr lang="ru-RU" sz="2000" b="1" i="1" dirty="0"/>
              <a:t> все члены семьи должны соблюдать </a:t>
            </a:r>
            <a:r>
              <a:rPr lang="ru-RU" sz="2000" b="1" i="1" dirty="0">
                <a:solidFill>
                  <a:srgbClr val="C00000"/>
                </a:solidFill>
              </a:rPr>
              <a:t>гигиенические меры</a:t>
            </a:r>
            <a:r>
              <a:rPr lang="ru-RU" sz="2000" b="1" i="1" dirty="0"/>
              <a:t> – использование масок, частое мытье рук, протирание рук дезинфицирующими средствами,</a:t>
            </a:r>
          </a:p>
          <a:p>
            <a:pPr algn="ctr">
              <a:buFont typeface="Wingdings" pitchFamily="2" charset="2"/>
              <a:buChar char="Ø"/>
            </a:pPr>
            <a:r>
              <a:rPr lang="ru-RU" sz="2000" b="1" i="1" dirty="0"/>
              <a:t> </a:t>
            </a:r>
            <a:r>
              <a:rPr lang="ru-RU" sz="2000" b="1" i="1" dirty="0">
                <a:solidFill>
                  <a:srgbClr val="C00000"/>
                </a:solidFill>
              </a:rPr>
              <a:t>следить</a:t>
            </a:r>
            <a:r>
              <a:rPr lang="ru-RU" sz="2000" b="1" i="1" dirty="0"/>
              <a:t> за собой и за другими членами </a:t>
            </a:r>
            <a:r>
              <a:rPr lang="ru-RU" sz="2000" b="1" i="1" dirty="0">
                <a:solidFill>
                  <a:srgbClr val="C00000"/>
                </a:solidFill>
              </a:rPr>
              <a:t>семьи на предмет появления симптомов</a:t>
            </a:r>
            <a:r>
              <a:rPr lang="ru-RU" sz="2000" b="1" i="1" dirty="0"/>
              <a:t>,</a:t>
            </a:r>
          </a:p>
          <a:p>
            <a:pPr algn="ctr">
              <a:buFont typeface="Wingdings" pitchFamily="2" charset="2"/>
              <a:buChar char="Ø"/>
            </a:pPr>
            <a:r>
              <a:rPr lang="ru-RU" sz="2000" b="1" i="1" dirty="0"/>
              <a:t> стараться находиться от заболевшего </a:t>
            </a:r>
            <a:r>
              <a:rPr lang="ru-RU" sz="2000" b="1" i="1" dirty="0">
                <a:solidFill>
                  <a:srgbClr val="C00000"/>
                </a:solidFill>
              </a:rPr>
              <a:t>на расстоянии не менее 1 метра</a:t>
            </a:r>
            <a:r>
              <a:rPr lang="ru-RU" sz="2000" b="1" i="1" dirty="0"/>
              <a:t>,</a:t>
            </a:r>
          </a:p>
          <a:p>
            <a:pPr algn="ctr">
              <a:buFont typeface="Wingdings" pitchFamily="2" charset="2"/>
              <a:buChar char="Ø"/>
            </a:pPr>
            <a:r>
              <a:rPr lang="ru-RU" sz="2000" b="1" i="1" dirty="0"/>
              <a:t> выделить для заболевшего </a:t>
            </a:r>
            <a:r>
              <a:rPr lang="ru-RU" sz="2000" b="1" i="1" dirty="0">
                <a:solidFill>
                  <a:srgbClr val="C00000"/>
                </a:solidFill>
              </a:rPr>
              <a:t>отдельную посуду,</a:t>
            </a:r>
          </a:p>
          <a:p>
            <a:pPr algn="ctr">
              <a:buFont typeface="Wingdings" pitchFamily="2" charset="2"/>
              <a:buChar char="Ø"/>
            </a:pPr>
            <a:r>
              <a:rPr lang="ru-RU" sz="2000" b="1" i="1" dirty="0"/>
              <a:t> внимательно </a:t>
            </a:r>
            <a:r>
              <a:rPr lang="ru-RU" sz="2000" b="1" i="1" dirty="0">
                <a:solidFill>
                  <a:srgbClr val="C00000"/>
                </a:solidFill>
              </a:rPr>
              <a:t>следить за состоянием заболевшего</a:t>
            </a:r>
            <a:r>
              <a:rPr lang="ru-RU" sz="2000" b="1" i="1" dirty="0"/>
              <a:t>, чтобы при возможном ухудшении самочувствия </a:t>
            </a:r>
            <a:r>
              <a:rPr lang="ru-RU" sz="2000" b="1" i="1" dirty="0">
                <a:solidFill>
                  <a:srgbClr val="C00000"/>
                </a:solidFill>
              </a:rPr>
              <a:t>своевременно обратиться за медицинской помощью</a:t>
            </a:r>
            <a:r>
              <a:rPr lang="ru-RU" sz="2000" b="1" i="1" dirty="0"/>
              <a:t>.</a:t>
            </a:r>
          </a:p>
        </p:txBody>
      </p:sp>
      <p:pic>
        <p:nvPicPr>
          <p:cNvPr id="70658" name="Picture 2" descr="C:\Users\Татьяна\Desktop\фото\exclamation_mark_red.png"/>
          <p:cNvPicPr>
            <a:picLocks noChangeAspect="1" noChangeArrowheads="1"/>
          </p:cNvPicPr>
          <p:nvPr/>
        </p:nvPicPr>
        <p:blipFill>
          <a:blip r:embed="rId3" cstate="print"/>
          <a:srcRect/>
          <a:stretch>
            <a:fillRect/>
          </a:stretch>
        </p:blipFill>
        <p:spPr bwMode="auto">
          <a:xfrm>
            <a:off x="10310842" y="2590807"/>
            <a:ext cx="1776548" cy="2428868"/>
          </a:xfrm>
          <a:prstGeom prst="rect">
            <a:avLst/>
          </a:prstGeom>
          <a:noFill/>
        </p:spPr>
      </p:pic>
    </p:spTree>
    <p:extLst>
      <p:ext uri="{BB962C8B-B14F-4D97-AF65-F5344CB8AC3E}">
        <p14:creationId xmlns:p14="http://schemas.microsoft.com/office/powerpoint/2010/main" val="487881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89253"/>
            <a:ext cx="12192000" cy="2268747"/>
          </a:xfrm>
        </p:spPr>
        <p:txBody>
          <a:bodyPr/>
          <a:lstStyle/>
          <a:p>
            <a:pPr algn="ctr"/>
            <a:r>
              <a:rPr lang="ru-RU" dirty="0" smtClean="0">
                <a:solidFill>
                  <a:srgbClr val="002060"/>
                </a:solidFill>
              </a:rPr>
              <a:t> </a:t>
            </a:r>
            <a:r>
              <a:rPr lang="ru-RU" sz="4000" dirty="0" smtClean="0">
                <a:solidFill>
                  <a:srgbClr val="002060"/>
                </a:solidFill>
              </a:rPr>
              <a:t>Берегите себя и своих близких ! </a:t>
            </a:r>
            <a:br>
              <a:rPr lang="ru-RU" sz="4000" dirty="0" smtClean="0">
                <a:solidFill>
                  <a:srgbClr val="002060"/>
                </a:solidFill>
              </a:rPr>
            </a:br>
            <a:r>
              <a:rPr lang="ru-RU" sz="4000" dirty="0" smtClean="0">
                <a:solidFill>
                  <a:srgbClr val="002060"/>
                </a:solidFill>
              </a:rPr>
              <a:t>Соблюдайте профилактические рекомендации! Прививайтесь! Будьте здоровы и счастливы!</a:t>
            </a:r>
            <a:endParaRPr lang="ru-RU" sz="4000" dirty="0">
              <a:solidFill>
                <a:srgbClr val="00206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3772" y="283294"/>
            <a:ext cx="7761329" cy="446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69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129097617"/>
              </p:ext>
            </p:extLst>
          </p:nvPr>
        </p:nvGraphicFramePr>
        <p:xfrm>
          <a:off x="167054" y="1"/>
          <a:ext cx="11491546" cy="399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descr="C:\Users\Татьяна\Desktop\фото\66213287-respiratory-syncytial-virus-3d-illustration-which-shows-structure--Stock-Photo.jpg"/>
          <p:cNvPicPr/>
          <p:nvPr/>
        </p:nvPicPr>
        <p:blipFill>
          <a:blip r:embed="rId8" cstate="print"/>
          <a:srcRect/>
          <a:stretch>
            <a:fillRect/>
          </a:stretch>
        </p:blipFill>
        <p:spPr bwMode="auto">
          <a:xfrm>
            <a:off x="2018730" y="3175461"/>
            <a:ext cx="1500198" cy="1071570"/>
          </a:xfrm>
          <a:prstGeom prst="rect">
            <a:avLst/>
          </a:prstGeom>
          <a:noFill/>
          <a:ln w="9525">
            <a:noFill/>
            <a:miter lim="800000"/>
            <a:headEnd/>
            <a:tailEnd/>
          </a:ln>
        </p:spPr>
      </p:pic>
      <p:pic>
        <p:nvPicPr>
          <p:cNvPr id="25604" name="Picture 4" descr="Похожее изображение"/>
          <p:cNvPicPr>
            <a:picLocks noChangeAspect="1" noChangeArrowheads="1"/>
          </p:cNvPicPr>
          <p:nvPr/>
        </p:nvPicPr>
        <p:blipFill>
          <a:blip r:embed="rId9" cstate="print"/>
          <a:srcRect/>
          <a:stretch>
            <a:fillRect/>
          </a:stretch>
        </p:blipFill>
        <p:spPr bwMode="auto">
          <a:xfrm>
            <a:off x="656104" y="2419918"/>
            <a:ext cx="928694" cy="937645"/>
          </a:xfrm>
          <a:prstGeom prst="rect">
            <a:avLst/>
          </a:prstGeom>
          <a:noFill/>
        </p:spPr>
      </p:pic>
      <p:sp>
        <p:nvSpPr>
          <p:cNvPr id="25606" name="AutoShape 6" descr="Картинки по запросу коронавирус"/>
          <p:cNvSpPr>
            <a:spLocks noChangeAspect="1" noChangeArrowheads="1"/>
          </p:cNvSpPr>
          <p:nvPr/>
        </p:nvSpPr>
        <p:spPr bwMode="auto">
          <a:xfrm>
            <a:off x="1679575" y="-1912938"/>
            <a:ext cx="6362700" cy="39909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Рисунок 9" descr="C:\Users\Татьяна\Desktop\фото\f26a427d78b60a129e0899e0615ea55e.jpg"/>
          <p:cNvPicPr/>
          <p:nvPr/>
        </p:nvPicPr>
        <p:blipFill>
          <a:blip r:embed="rId10" cstate="print"/>
          <a:srcRect/>
          <a:stretch>
            <a:fillRect/>
          </a:stretch>
        </p:blipFill>
        <p:spPr bwMode="auto">
          <a:xfrm>
            <a:off x="4151469" y="3357563"/>
            <a:ext cx="1541453" cy="1074088"/>
          </a:xfrm>
          <a:prstGeom prst="rect">
            <a:avLst/>
          </a:prstGeom>
          <a:noFill/>
          <a:ln w="9525">
            <a:noFill/>
            <a:miter lim="800000"/>
            <a:headEnd/>
            <a:tailEnd/>
          </a:ln>
        </p:spPr>
      </p:pic>
      <p:pic>
        <p:nvPicPr>
          <p:cNvPr id="12" name="Рисунок 11" descr="C:\Users\Татьяна\Desktop\фото\64622886-parainfluenza-virus-isolated-on-white-background-3d-illustration-common-cold-virus-paramyxovirus-ill-Stock-Photo.jpg"/>
          <p:cNvPicPr/>
          <p:nvPr/>
        </p:nvPicPr>
        <p:blipFill>
          <a:blip r:embed="rId11" cstate="print"/>
          <a:srcRect/>
          <a:stretch>
            <a:fillRect/>
          </a:stretch>
        </p:blipFill>
        <p:spPr bwMode="auto">
          <a:xfrm>
            <a:off x="10392920" y="2401738"/>
            <a:ext cx="1142976" cy="893442"/>
          </a:xfrm>
          <a:prstGeom prst="rect">
            <a:avLst/>
          </a:prstGeom>
          <a:noFill/>
          <a:ln w="9525">
            <a:noFill/>
            <a:miter lim="800000"/>
            <a:headEnd/>
            <a:tailEnd/>
          </a:ln>
        </p:spPr>
      </p:pic>
      <p:pic>
        <p:nvPicPr>
          <p:cNvPr id="13" name="Picture 7" descr="C:\Users\Татьяна\Desktop\фото\Adenovirus_3D_schematic.png"/>
          <p:cNvPicPr>
            <a:picLocks noChangeAspect="1" noChangeArrowheads="1"/>
          </p:cNvPicPr>
          <p:nvPr/>
        </p:nvPicPr>
        <p:blipFill>
          <a:blip r:embed="rId12" cstate="print"/>
          <a:srcRect/>
          <a:stretch>
            <a:fillRect/>
          </a:stretch>
        </p:blipFill>
        <p:spPr bwMode="auto">
          <a:xfrm>
            <a:off x="8374175" y="2923640"/>
            <a:ext cx="1285884" cy="1467881"/>
          </a:xfrm>
          <a:prstGeom prst="rect">
            <a:avLst/>
          </a:prstGeom>
          <a:noFill/>
        </p:spPr>
      </p:pic>
      <p:pic>
        <p:nvPicPr>
          <p:cNvPr id="25608" name="Picture 8" descr="C:\Users\Татьяна\Desktop\фото\virus_5.png"/>
          <p:cNvPicPr>
            <a:picLocks noChangeAspect="1" noChangeArrowheads="1"/>
          </p:cNvPicPr>
          <p:nvPr/>
        </p:nvPicPr>
        <p:blipFill>
          <a:blip r:embed="rId13" cstate="print"/>
          <a:srcRect/>
          <a:stretch>
            <a:fillRect/>
          </a:stretch>
        </p:blipFill>
        <p:spPr bwMode="auto">
          <a:xfrm>
            <a:off x="6451702" y="3429000"/>
            <a:ext cx="1015994" cy="962521"/>
          </a:xfrm>
          <a:prstGeom prst="rect">
            <a:avLst/>
          </a:prstGeom>
          <a:noFill/>
        </p:spPr>
      </p:pic>
      <p:sp>
        <p:nvSpPr>
          <p:cNvPr id="14" name="Прямоугольник 1">
            <a:extLst>
              <a:ext uri="{FF2B5EF4-FFF2-40B4-BE49-F238E27FC236}">
                <a16:creationId xmlns:a16="http://schemas.microsoft.com/office/drawing/2014/main" xmlns="" id="{794DF424-969E-499C-97CA-19C1B6818E79}"/>
              </a:ext>
            </a:extLst>
          </p:cNvPr>
          <p:cNvSpPr>
            <a:spLocks noChangeArrowheads="1"/>
          </p:cNvSpPr>
          <p:nvPr/>
        </p:nvSpPr>
        <p:spPr bwMode="auto">
          <a:xfrm>
            <a:off x="0" y="4795897"/>
            <a:ext cx="88487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ru-RU" altLang="x-none" sz="1600" dirty="0"/>
              <a:t>семейство из более чем 30 вирусов, которые были впервые выделены в 1965 году;</a:t>
            </a:r>
          </a:p>
          <a:p>
            <a:pPr eaLnBrk="1" hangingPunct="1">
              <a:buFontTx/>
              <a:buChar char="-"/>
            </a:pPr>
            <a:r>
              <a:rPr lang="ru-RU" altLang="x-none" sz="1600" dirty="0"/>
              <a:t>Коронавирусы поражают людей, домашних животных, свиней, крупный рогатый скот, птиц и способны провоцировать поражение </a:t>
            </a:r>
            <a:r>
              <a:rPr lang="ru-RU" altLang="x-none" sz="1600" dirty="0">
                <a:solidFill>
                  <a:srgbClr val="C00000"/>
                </a:solidFill>
              </a:rPr>
              <a:t>дыхательной системы, желудочно-кишечного тракта, нервной системы;</a:t>
            </a:r>
          </a:p>
          <a:p>
            <a:pPr eaLnBrk="1" hangingPunct="1">
              <a:buFontTx/>
              <a:buChar char="-"/>
            </a:pPr>
            <a:r>
              <a:rPr lang="ru-RU" altLang="x-none" sz="1600" dirty="0"/>
              <a:t>инфекция способна передаваться от человека к человеку. </a:t>
            </a:r>
          </a:p>
          <a:p>
            <a:pPr eaLnBrk="1" hangingPunct="1">
              <a:buFontTx/>
              <a:buChar char="-"/>
            </a:pPr>
            <a:r>
              <a:rPr lang="ru-RU" altLang="x-none" sz="1600" dirty="0"/>
              <a:t>Среди симптомов - </a:t>
            </a:r>
            <a:r>
              <a:rPr lang="ru-RU" altLang="x-none" sz="1600" dirty="0">
                <a:solidFill>
                  <a:srgbClr val="C00000"/>
                </a:solidFill>
              </a:rPr>
              <a:t>жар, кашель и затрудненное дыхание. </a:t>
            </a:r>
          </a:p>
          <a:p>
            <a:pPr eaLnBrk="1" hangingPunct="1">
              <a:buFontTx/>
              <a:buChar char="-"/>
            </a:pPr>
            <a:r>
              <a:rPr lang="ru-RU" altLang="x-none" sz="1600" dirty="0"/>
              <a:t>Поскольку эти симптомы похожи на многие другие респираторные заболевания, необходим дополнительный скрининг.</a:t>
            </a:r>
          </a:p>
        </p:txBody>
      </p:sp>
      <p:sp>
        <p:nvSpPr>
          <p:cNvPr id="15" name="Облачко с текстом: прямоугольное 14">
            <a:extLst>
              <a:ext uri="{FF2B5EF4-FFF2-40B4-BE49-F238E27FC236}">
                <a16:creationId xmlns:a16="http://schemas.microsoft.com/office/drawing/2014/main" xmlns="" id="{B20AF385-6823-4D6D-9061-4AF53FDD78E9}"/>
              </a:ext>
            </a:extLst>
          </p:cNvPr>
          <p:cNvSpPr/>
          <p:nvPr/>
        </p:nvSpPr>
        <p:spPr>
          <a:xfrm>
            <a:off x="9341096" y="4795897"/>
            <a:ext cx="2484192" cy="1649597"/>
          </a:xfrm>
          <a:prstGeom prst="wedgeRectCallout">
            <a:avLst>
              <a:gd name="adj1" fmla="val -108563"/>
              <a:gd name="adj2" fmla="val 60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Рисунок 4">
            <a:extLst>
              <a:ext uri="{FF2B5EF4-FFF2-40B4-BE49-F238E27FC236}">
                <a16:creationId xmlns:a16="http://schemas.microsoft.com/office/drawing/2014/main" xmlns="" id="{7A952DBE-D503-4A4C-A810-C045C21AD72A}"/>
              </a:ext>
            </a:extLst>
          </p:cNvPr>
          <p:cNvPicPr>
            <a:picLocks noChangeAspect="1"/>
          </p:cNvPicPr>
          <p:nvPr/>
        </p:nvPicPr>
        <p:blipFill>
          <a:blip r:embed="rId14"/>
          <a:stretch>
            <a:fillRect/>
          </a:stretch>
        </p:blipFill>
        <p:spPr>
          <a:xfrm>
            <a:off x="9266342" y="4795897"/>
            <a:ext cx="2633700" cy="646232"/>
          </a:xfrm>
          <a:prstGeom prst="rect">
            <a:avLst/>
          </a:prstGeom>
        </p:spPr>
      </p:pic>
      <p:pic>
        <p:nvPicPr>
          <p:cNvPr id="16" name="Рисунок 2">
            <a:extLst>
              <a:ext uri="{FF2B5EF4-FFF2-40B4-BE49-F238E27FC236}">
                <a16:creationId xmlns:a16="http://schemas.microsoft.com/office/drawing/2014/main" xmlns="" id="{B06CFB36-B090-40CC-802B-83ED20A26DD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l="37399" t="30400" r="37401" b="27600"/>
          <a:stretch>
            <a:fillRect/>
          </a:stretch>
        </p:blipFill>
        <p:spPr bwMode="auto">
          <a:xfrm>
            <a:off x="10244871" y="5555786"/>
            <a:ext cx="797902" cy="74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C468975A-9507-4376-A267-3A93ABD1E0B9}"/>
              </a:ext>
            </a:extLst>
          </p:cNvPr>
          <p:cNvPicPr>
            <a:picLocks noChangeAspect="1"/>
          </p:cNvPicPr>
          <p:nvPr/>
        </p:nvPicPr>
        <p:blipFill rotWithShape="1">
          <a:blip r:embed="rId3"/>
          <a:srcRect l="37319" t="10120" r="33946" b="10522"/>
          <a:stretch/>
        </p:blipFill>
        <p:spPr>
          <a:xfrm>
            <a:off x="330506" y="707833"/>
            <a:ext cx="3503364" cy="544233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xmlns="" id="{556AF2A5-610B-40D3-95F6-2EFD9ABF46FC}"/>
              </a:ext>
            </a:extLst>
          </p:cNvPr>
          <p:cNvSpPr txBox="1"/>
          <p:nvPr/>
        </p:nvSpPr>
        <p:spPr>
          <a:xfrm>
            <a:off x="330506" y="-53"/>
            <a:ext cx="11530987" cy="707886"/>
          </a:xfrm>
          <a:prstGeom prst="rect">
            <a:avLst/>
          </a:prstGeom>
          <a:noFill/>
        </p:spPr>
        <p:txBody>
          <a:bodyPr wrap="square" rtlCol="0">
            <a:spAutoFit/>
          </a:bodyPr>
          <a:lstStyle/>
          <a:p>
            <a:pPr algn="ctr"/>
            <a:r>
              <a:rPr lang="ru-RU" sz="2000" b="1" dirty="0">
                <a:solidFill>
                  <a:srgbClr val="002060"/>
                </a:solidFill>
              </a:rPr>
              <a:t>Решение Мингорисполкома от 7 апреля 2020 года № 1069 </a:t>
            </a:r>
          </a:p>
          <a:p>
            <a:pPr algn="ctr"/>
            <a:r>
              <a:rPr lang="ru-RU" sz="2000" b="1" dirty="0">
                <a:solidFill>
                  <a:srgbClr val="002060"/>
                </a:solidFill>
              </a:rPr>
              <a:t>с изменениями от 12.11.2020 №3674 </a:t>
            </a:r>
          </a:p>
        </p:txBody>
      </p:sp>
      <p:sp>
        <p:nvSpPr>
          <p:cNvPr id="11" name="Заголовок 1">
            <a:extLst>
              <a:ext uri="{FF2B5EF4-FFF2-40B4-BE49-F238E27FC236}">
                <a16:creationId xmlns:a16="http://schemas.microsoft.com/office/drawing/2014/main" xmlns="" id="{90A66F1A-EEA6-47AC-AB03-890FBD68805D}"/>
              </a:ext>
            </a:extLst>
          </p:cNvPr>
          <p:cNvSpPr txBox="1">
            <a:spLocks/>
          </p:cNvSpPr>
          <p:nvPr/>
        </p:nvSpPr>
        <p:spPr>
          <a:xfrm>
            <a:off x="4558705" y="857479"/>
            <a:ext cx="6869017" cy="7078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lstStyle>
            <a:lvl1pPr algn="l" rtl="0" fontAlgn="base">
              <a:spcBef>
                <a:spcPct val="0"/>
              </a:spcBef>
              <a:spcAft>
                <a:spcPct val="0"/>
              </a:spcAft>
              <a:defRPr sz="4400">
                <a:solidFill>
                  <a:schemeClr val="dk1"/>
                </a:solidFill>
                <a:latin typeface="+mn-lt"/>
                <a:ea typeface="+mn-ea"/>
                <a:cs typeface="+mn-cs"/>
              </a:defRPr>
            </a:lvl1pPr>
            <a:lvl2pPr algn="l" rtl="0" fontAlgn="base">
              <a:spcBef>
                <a:spcPct val="0"/>
              </a:spcBef>
              <a:spcAft>
                <a:spcPct val="0"/>
              </a:spcAft>
              <a:defRPr sz="4400">
                <a:solidFill>
                  <a:schemeClr val="dk1"/>
                </a:solidFill>
                <a:latin typeface="+mn-lt"/>
                <a:ea typeface="+mn-ea"/>
                <a:cs typeface="+mn-cs"/>
              </a:defRPr>
            </a:lvl2pPr>
            <a:lvl3pPr algn="l" rtl="0" fontAlgn="base">
              <a:spcBef>
                <a:spcPct val="0"/>
              </a:spcBef>
              <a:spcAft>
                <a:spcPct val="0"/>
              </a:spcAft>
              <a:defRPr sz="4400">
                <a:solidFill>
                  <a:schemeClr val="dk1"/>
                </a:solidFill>
                <a:latin typeface="+mn-lt"/>
                <a:ea typeface="+mn-ea"/>
                <a:cs typeface="+mn-cs"/>
              </a:defRPr>
            </a:lvl3pPr>
            <a:lvl4pPr algn="l" rtl="0" fontAlgn="base">
              <a:spcBef>
                <a:spcPct val="0"/>
              </a:spcBef>
              <a:spcAft>
                <a:spcPct val="0"/>
              </a:spcAft>
              <a:defRPr sz="4400">
                <a:solidFill>
                  <a:schemeClr val="dk1"/>
                </a:solidFill>
                <a:latin typeface="+mn-lt"/>
                <a:ea typeface="+mn-ea"/>
                <a:cs typeface="+mn-cs"/>
              </a:defRPr>
            </a:lvl4pPr>
            <a:lvl5pPr algn="l" rtl="0" fontAlgn="base">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a:defRPr/>
            </a:pPr>
            <a:r>
              <a:rPr lang="ru-RU" sz="1400" b="1" kern="0" dirty="0">
                <a:solidFill>
                  <a:srgbClr val="002060"/>
                </a:solidFill>
              </a:rPr>
              <a:t>Комплексный план мероприятий по предупреждению распространения инфекции COVID-19 в г. Минске в период подъема заболеваемости острыми респираторными инфекциями в 2020-2021 гг.</a:t>
            </a:r>
          </a:p>
        </p:txBody>
      </p:sp>
      <p:graphicFrame>
        <p:nvGraphicFramePr>
          <p:cNvPr id="14" name="Схема 13">
            <a:extLst>
              <a:ext uri="{FF2B5EF4-FFF2-40B4-BE49-F238E27FC236}">
                <a16:creationId xmlns:a16="http://schemas.microsoft.com/office/drawing/2014/main" xmlns="" id="{4EF9EABE-AB9F-46FD-A91C-A5E6CFF66186}"/>
              </a:ext>
            </a:extLst>
          </p:cNvPr>
          <p:cNvGraphicFramePr/>
          <p:nvPr>
            <p:extLst>
              <p:ext uri="{D42A27DB-BD31-4B8C-83A1-F6EECF244321}">
                <p14:modId xmlns:p14="http://schemas.microsoft.com/office/powerpoint/2010/main" val="3952429591"/>
              </p:ext>
            </p:extLst>
          </p:nvPr>
        </p:nvGraphicFramePr>
        <p:xfrm>
          <a:off x="3929213" y="107302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060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0FF8A85-7065-46C6-9607-C12793F83F9B}"/>
              </a:ext>
            </a:extLst>
          </p:cNvPr>
          <p:cNvSpPr>
            <a:spLocks noGrp="1"/>
          </p:cNvSpPr>
          <p:nvPr>
            <p:ph type="title" idx="4294967295"/>
          </p:nvPr>
        </p:nvSpPr>
        <p:spPr>
          <a:xfrm>
            <a:off x="1371600" y="287922"/>
            <a:ext cx="10210800" cy="670440"/>
          </a:xfrm>
        </p:spPr>
        <p:style>
          <a:lnRef idx="0">
            <a:schemeClr val="accent5"/>
          </a:lnRef>
          <a:fillRef idx="3">
            <a:schemeClr val="accent5"/>
          </a:fillRef>
          <a:effectRef idx="3">
            <a:schemeClr val="accent5"/>
          </a:effectRef>
          <a:fontRef idx="minor">
            <a:schemeClr val="lt1"/>
          </a:fontRef>
        </p:style>
        <p:txBody>
          <a:bodyPr>
            <a:normAutofit/>
          </a:bodyPr>
          <a:lstStyle/>
          <a:p>
            <a:r>
              <a:rPr lang="en-US" sz="3200" dirty="0"/>
              <a:t>        </a:t>
            </a:r>
            <a:r>
              <a:rPr lang="ru-RU" sz="3200" dirty="0"/>
              <a:t>ПРОФИЛАКТИЧЕСКИЕ МЕРОПРИЯТИЯ</a:t>
            </a:r>
            <a:endParaRPr lang="x-none" sz="3200" dirty="0"/>
          </a:p>
        </p:txBody>
      </p:sp>
      <p:sp>
        <p:nvSpPr>
          <p:cNvPr id="6" name="TextBox 5">
            <a:extLst>
              <a:ext uri="{FF2B5EF4-FFF2-40B4-BE49-F238E27FC236}">
                <a16:creationId xmlns:a16="http://schemas.microsoft.com/office/drawing/2014/main" xmlns="" id="{691EDD0C-8EFB-43CC-94AA-8875D85EB9CA}"/>
              </a:ext>
            </a:extLst>
          </p:cNvPr>
          <p:cNvSpPr txBox="1"/>
          <p:nvPr/>
        </p:nvSpPr>
        <p:spPr>
          <a:xfrm>
            <a:off x="175846" y="1090246"/>
            <a:ext cx="11482753" cy="670440"/>
          </a:xfrm>
          <a:prstGeom prst="rect">
            <a:avLst/>
          </a:prstGeom>
          <a:noFill/>
        </p:spPr>
        <p:txBody>
          <a:bodyPr wrap="square">
            <a:spAutoFit/>
          </a:bodyPr>
          <a:lstStyle/>
          <a:p>
            <a:pPr indent="450215" algn="ctr">
              <a:lnSpc>
                <a:spcPct val="107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b="1" dirty="0">
                <a:latin typeface="Times New Roman" panose="02020603050405020304" pitchFamily="18" charset="0"/>
                <a:ea typeface="Calibri" panose="020F0502020204030204" pitchFamily="34" charset="0"/>
                <a:cs typeface="Times New Roman" panose="02020603050405020304" pitchFamily="18" charset="0"/>
              </a:rPr>
              <a:t>целью недопущения ухудшения ситуации по заболеваемости ОРИ, в том числе COVID-19, необходимо соблюдать ряд простых правил:</a:t>
            </a:r>
            <a:endParaRPr lang="x-none" sz="14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Схема 6">
            <a:extLst>
              <a:ext uri="{FF2B5EF4-FFF2-40B4-BE49-F238E27FC236}">
                <a16:creationId xmlns:a16="http://schemas.microsoft.com/office/drawing/2014/main" xmlns="" id="{22C525E7-4BFD-416C-A20C-E03ECCFE11D6}"/>
              </a:ext>
            </a:extLst>
          </p:cNvPr>
          <p:cNvGraphicFramePr/>
          <p:nvPr>
            <p:extLst>
              <p:ext uri="{D42A27DB-BD31-4B8C-83A1-F6EECF244321}">
                <p14:modId xmlns:p14="http://schemas.microsoft.com/office/powerpoint/2010/main" val="545872773"/>
              </p:ext>
            </p:extLst>
          </p:nvPr>
        </p:nvGraphicFramePr>
        <p:xfrm>
          <a:off x="2540977" y="1760686"/>
          <a:ext cx="9117623" cy="5097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Рисунок 8">
            <a:extLst>
              <a:ext uri="{FF2B5EF4-FFF2-40B4-BE49-F238E27FC236}">
                <a16:creationId xmlns:a16="http://schemas.microsoft.com/office/drawing/2014/main" xmlns="" id="{49923493-1192-4B4F-ACC3-DF32984DEC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087" y="1733697"/>
            <a:ext cx="2100793" cy="1485766"/>
          </a:xfrm>
          <a:prstGeom prst="rect">
            <a:avLst/>
          </a:prstGeom>
        </p:spPr>
      </p:pic>
      <p:pic>
        <p:nvPicPr>
          <p:cNvPr id="10" name="Рисунок 9">
            <a:extLst>
              <a:ext uri="{FF2B5EF4-FFF2-40B4-BE49-F238E27FC236}">
                <a16:creationId xmlns:a16="http://schemas.microsoft.com/office/drawing/2014/main" xmlns="" id="{97306F40-6473-4242-90F8-A4C9BC171CC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870" b="16699"/>
          <a:stretch/>
        </p:blipFill>
        <p:spPr>
          <a:xfrm>
            <a:off x="321203" y="3429000"/>
            <a:ext cx="2100793" cy="1771650"/>
          </a:xfrm>
          <a:prstGeom prst="rect">
            <a:avLst/>
          </a:prstGeom>
        </p:spPr>
      </p:pic>
    </p:spTree>
    <p:extLst>
      <p:ext uri="{BB962C8B-B14F-4D97-AF65-F5344CB8AC3E}">
        <p14:creationId xmlns:p14="http://schemas.microsoft.com/office/powerpoint/2010/main" val="310945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05005204"/>
              </p:ext>
            </p:extLst>
          </p:nvPr>
        </p:nvGraphicFramePr>
        <p:xfrm>
          <a:off x="504825" y="369507"/>
          <a:ext cx="11163299" cy="3839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6" name="Picture 2" descr="D:\презентация\283-rebenok-chasto-chihaet-770x515@2x.jpg"/>
          <p:cNvPicPr>
            <a:picLocks noChangeAspect="1" noChangeArrowheads="1"/>
          </p:cNvPicPr>
          <p:nvPr/>
        </p:nvPicPr>
        <p:blipFill>
          <a:blip r:embed="rId8" cstate="print"/>
          <a:srcRect/>
          <a:stretch>
            <a:fillRect/>
          </a:stretch>
        </p:blipFill>
        <p:spPr bwMode="auto">
          <a:xfrm>
            <a:off x="1200125" y="4533906"/>
            <a:ext cx="2335557" cy="1954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7" name="Picture 3" descr="D:\презентация\723x481x144880120_NN_Soaps_web.jpg.pagespeed.ic.o1PhxcPHHQ.jpg"/>
          <p:cNvPicPr>
            <a:picLocks noChangeAspect="1" noChangeArrowheads="1"/>
          </p:cNvPicPr>
          <p:nvPr/>
        </p:nvPicPr>
        <p:blipFill>
          <a:blip r:embed="rId9" cstate="print"/>
          <a:srcRect/>
          <a:stretch>
            <a:fillRect/>
          </a:stretch>
        </p:blipFill>
        <p:spPr bwMode="auto">
          <a:xfrm>
            <a:off x="7943850" y="4533906"/>
            <a:ext cx="2692303" cy="1954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a:extLst>
              <a:ext uri="{FF2B5EF4-FFF2-40B4-BE49-F238E27FC236}">
                <a16:creationId xmlns:a16="http://schemas.microsoft.com/office/drawing/2014/main" xmlns="" id="{52F593F5-A574-482B-9C17-103149ABB8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43883" y="4533905"/>
            <a:ext cx="2763681" cy="19545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6FC536-8277-444A-B802-24AF64CAF4E3}"/>
              </a:ext>
            </a:extLst>
          </p:cNvPr>
          <p:cNvSpPr>
            <a:spLocks noGrp="1"/>
          </p:cNvSpPr>
          <p:nvPr>
            <p:ph type="title" idx="4294967295"/>
          </p:nvPr>
        </p:nvSpPr>
        <p:spPr>
          <a:xfrm>
            <a:off x="1908967" y="0"/>
            <a:ext cx="8738060" cy="923925"/>
          </a:xfrm>
        </p:spPr>
        <p:txBody>
          <a:bodyPr>
            <a:normAutofit fontScale="90000"/>
          </a:bodyPr>
          <a:lstStyle/>
          <a:p>
            <a:r>
              <a:rPr lang="ru-RU" sz="3600" b="1" dirty="0">
                <a:solidFill>
                  <a:srgbClr val="002060"/>
                </a:solidFill>
              </a:rPr>
              <a:t>Вакцинация против инфекции </a:t>
            </a:r>
            <a:r>
              <a:rPr lang="en-US" sz="3600" b="1" dirty="0">
                <a:solidFill>
                  <a:srgbClr val="002060"/>
                </a:solidFill>
              </a:rPr>
              <a:t>COVID-19</a:t>
            </a:r>
            <a:endParaRPr lang="x-none" sz="3600" b="1" dirty="0">
              <a:solidFill>
                <a:srgbClr val="002060"/>
              </a:solidFill>
            </a:endParaRPr>
          </a:p>
        </p:txBody>
      </p:sp>
      <p:graphicFrame>
        <p:nvGraphicFramePr>
          <p:cNvPr id="4" name="Схема 3">
            <a:extLst>
              <a:ext uri="{FF2B5EF4-FFF2-40B4-BE49-F238E27FC236}">
                <a16:creationId xmlns:a16="http://schemas.microsoft.com/office/drawing/2014/main" xmlns="" id="{4FD1A340-ABDB-4406-A4A4-824F1B37550B}"/>
              </a:ext>
            </a:extLst>
          </p:cNvPr>
          <p:cNvGraphicFramePr/>
          <p:nvPr>
            <p:extLst>
              <p:ext uri="{D42A27DB-BD31-4B8C-83A1-F6EECF244321}">
                <p14:modId xmlns:p14="http://schemas.microsoft.com/office/powerpoint/2010/main" val="2452357764"/>
              </p:ext>
            </p:extLst>
          </p:nvPr>
        </p:nvGraphicFramePr>
        <p:xfrm>
          <a:off x="1040411" y="1610426"/>
          <a:ext cx="9606616" cy="19097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xmlns="" id="{79088DB5-7D06-4D66-9F7B-D827553CC110}"/>
              </a:ext>
            </a:extLst>
          </p:cNvPr>
          <p:cNvSpPr txBox="1"/>
          <p:nvPr/>
        </p:nvSpPr>
        <p:spPr>
          <a:xfrm>
            <a:off x="764936" y="855712"/>
            <a:ext cx="10282003" cy="707886"/>
          </a:xfrm>
          <a:prstGeom prst="rect">
            <a:avLst/>
          </a:prstGeom>
          <a:noFill/>
        </p:spPr>
        <p:txBody>
          <a:bodyPr wrap="square" rtlCol="0">
            <a:spAutoFit/>
          </a:bodyPr>
          <a:lstStyle/>
          <a:p>
            <a:pPr algn="ctr" defTabSz="457200"/>
            <a:r>
              <a:rPr lang="ru-RU" sz="2000" b="1" dirty="0" smtClean="0">
                <a:solidFill>
                  <a:srgbClr val="C00000"/>
                </a:solidFill>
                <a:latin typeface="Calibri" panose="020F0502020204030204"/>
              </a:rPr>
              <a:t>Гам-</a:t>
            </a:r>
            <a:r>
              <a:rPr lang="ru-RU" sz="2000" b="1" dirty="0" err="1" smtClean="0">
                <a:solidFill>
                  <a:srgbClr val="C00000"/>
                </a:solidFill>
                <a:latin typeface="Calibri" panose="020F0502020204030204"/>
              </a:rPr>
              <a:t>Ковид</a:t>
            </a:r>
            <a:r>
              <a:rPr lang="ru-RU" sz="2000" b="1" dirty="0" smtClean="0">
                <a:solidFill>
                  <a:srgbClr val="C00000"/>
                </a:solidFill>
                <a:latin typeface="Calibri" panose="020F0502020204030204"/>
              </a:rPr>
              <a:t>-</a:t>
            </a:r>
            <a:r>
              <a:rPr lang="ru-RU" sz="2000" b="1" dirty="0" err="1" smtClean="0">
                <a:solidFill>
                  <a:srgbClr val="C00000"/>
                </a:solidFill>
                <a:latin typeface="Calibri" panose="020F0502020204030204"/>
              </a:rPr>
              <a:t>Вак</a:t>
            </a:r>
            <a:r>
              <a:rPr lang="ru-RU" sz="2000" b="1" dirty="0" smtClean="0">
                <a:solidFill>
                  <a:srgbClr val="C00000"/>
                </a:solidFill>
                <a:latin typeface="Calibri" panose="020F0502020204030204"/>
              </a:rPr>
              <a:t> (Спутник </a:t>
            </a:r>
            <a:r>
              <a:rPr lang="en-US" sz="2000" b="1" smtClean="0">
                <a:solidFill>
                  <a:srgbClr val="C00000"/>
                </a:solidFill>
                <a:latin typeface="Calibri" panose="020F0502020204030204"/>
              </a:rPr>
              <a:t>V)</a:t>
            </a:r>
            <a:r>
              <a:rPr lang="ru-RU" sz="2000" smtClean="0">
                <a:solidFill>
                  <a:prstClr val="black"/>
                </a:solidFill>
                <a:latin typeface="Calibri" panose="020F0502020204030204"/>
              </a:rPr>
              <a:t> </a:t>
            </a:r>
            <a:r>
              <a:rPr lang="ru-RU" sz="2000" dirty="0">
                <a:solidFill>
                  <a:prstClr val="black"/>
                </a:solidFill>
                <a:latin typeface="Calibri" panose="020F0502020204030204"/>
              </a:rPr>
              <a:t>– комбинированная векторная вакцина для профилактики коронавирусной инфекции, вызываемой вирусом </a:t>
            </a:r>
            <a:r>
              <a:rPr lang="en-US" sz="2000" dirty="0">
                <a:solidFill>
                  <a:prstClr val="black"/>
                </a:solidFill>
                <a:latin typeface="Calibri" panose="020F0502020204030204"/>
              </a:rPr>
              <a:t>SARS-CoV-2</a:t>
            </a:r>
            <a:endParaRPr lang="x-none" sz="2000" dirty="0">
              <a:solidFill>
                <a:prstClr val="black"/>
              </a:solidFill>
              <a:latin typeface="Calibri" panose="020F0502020204030204"/>
            </a:endParaRPr>
          </a:p>
        </p:txBody>
      </p:sp>
      <p:pic>
        <p:nvPicPr>
          <p:cNvPr id="6" name="Рисунок 5">
            <a:extLst>
              <a:ext uri="{FF2B5EF4-FFF2-40B4-BE49-F238E27FC236}">
                <a16:creationId xmlns:a16="http://schemas.microsoft.com/office/drawing/2014/main" xmlns="" id="{9970229C-027F-4CE6-880C-6EBF6F99D65A}"/>
              </a:ext>
            </a:extLst>
          </p:cNvPr>
          <p:cNvPicPr>
            <a:picLocks noChangeAspect="1"/>
          </p:cNvPicPr>
          <p:nvPr/>
        </p:nvPicPr>
        <p:blipFill>
          <a:blip r:embed="rId9"/>
          <a:stretch>
            <a:fillRect/>
          </a:stretch>
        </p:blipFill>
        <p:spPr>
          <a:xfrm>
            <a:off x="967181" y="3594226"/>
            <a:ext cx="3871520" cy="2578493"/>
          </a:xfrm>
          <a:prstGeom prst="rect">
            <a:avLst/>
          </a:prstGeom>
          <a:ln>
            <a:noFill/>
          </a:ln>
          <a:effectLst>
            <a:softEdge rad="112500"/>
          </a:effectLst>
        </p:spPr>
      </p:pic>
      <p:pic>
        <p:nvPicPr>
          <p:cNvPr id="8" name="Рисунок 7">
            <a:extLst>
              <a:ext uri="{FF2B5EF4-FFF2-40B4-BE49-F238E27FC236}">
                <a16:creationId xmlns:a16="http://schemas.microsoft.com/office/drawing/2014/main" xmlns="" id="{03EF1A9E-141F-438C-BC4D-EBB7BFC6A73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90763" y="3583231"/>
            <a:ext cx="3456264" cy="2303128"/>
          </a:xfrm>
          <a:prstGeom prst="rect">
            <a:avLst/>
          </a:prstGeom>
          <a:ln>
            <a:noFill/>
          </a:ln>
          <a:effectLst>
            <a:softEdge rad="112500"/>
          </a:effectLst>
        </p:spPr>
      </p:pic>
      <p:sp>
        <p:nvSpPr>
          <p:cNvPr id="9" name="TextBox 8">
            <a:extLst>
              <a:ext uri="{FF2B5EF4-FFF2-40B4-BE49-F238E27FC236}">
                <a16:creationId xmlns:a16="http://schemas.microsoft.com/office/drawing/2014/main" xmlns="" id="{FD424A4F-44E2-4558-A60F-81C196BC9300}"/>
              </a:ext>
            </a:extLst>
          </p:cNvPr>
          <p:cNvSpPr txBox="1"/>
          <p:nvPr/>
        </p:nvSpPr>
        <p:spPr>
          <a:xfrm>
            <a:off x="7232708" y="5949447"/>
            <a:ext cx="337237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a:r>
              <a:rPr lang="ru-RU" sz="1600" dirty="0">
                <a:solidFill>
                  <a:prstClr val="black"/>
                </a:solidFill>
                <a:latin typeface="Calibri" panose="020F0502020204030204"/>
              </a:rPr>
              <a:t>Вакцину вводят в верхнюю треть наружной поверхности плеча</a:t>
            </a:r>
            <a:endParaRPr lang="x-none" sz="1600" dirty="0">
              <a:solidFill>
                <a:prstClr val="black"/>
              </a:solidFill>
              <a:latin typeface="Calibri" panose="020F0502020204030204"/>
            </a:endParaRPr>
          </a:p>
        </p:txBody>
      </p:sp>
    </p:spTree>
    <p:extLst>
      <p:ext uri="{BB962C8B-B14F-4D97-AF65-F5344CB8AC3E}">
        <p14:creationId xmlns:p14="http://schemas.microsoft.com/office/powerpoint/2010/main" val="232878026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035" y="71416"/>
            <a:ext cx="785818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3600" dirty="0"/>
              <a:t>Группы риска</a:t>
            </a:r>
          </a:p>
        </p:txBody>
      </p:sp>
      <p:sp>
        <p:nvSpPr>
          <p:cNvPr id="3" name="TextBox 2"/>
          <p:cNvSpPr txBox="1"/>
          <p:nvPr/>
        </p:nvSpPr>
        <p:spPr>
          <a:xfrm>
            <a:off x="533400" y="881225"/>
            <a:ext cx="1129665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2000" dirty="0">
                <a:solidFill>
                  <a:schemeClr val="tx1"/>
                </a:solidFill>
              </a:rPr>
              <a:t>- лица, имеющие риск тяжелого течения инфекции </a:t>
            </a:r>
            <a:r>
              <a:rPr lang="en-US" sz="2000" dirty="0">
                <a:solidFill>
                  <a:schemeClr val="tx1"/>
                </a:solidFill>
              </a:rPr>
              <a:t>COVID-19 </a:t>
            </a:r>
            <a:r>
              <a:rPr lang="ru-RU" sz="2000" dirty="0">
                <a:solidFill>
                  <a:schemeClr val="tx1"/>
                </a:solidFill>
              </a:rPr>
              <a:t>или постоянно находящие в контакте с заболевшими лицами</a:t>
            </a:r>
          </a:p>
        </p:txBody>
      </p:sp>
      <p:sp>
        <p:nvSpPr>
          <p:cNvPr id="4" name="Прямоугольник 3"/>
          <p:cNvSpPr/>
          <p:nvPr/>
        </p:nvSpPr>
        <p:spPr>
          <a:xfrm>
            <a:off x="4643322" y="1951827"/>
            <a:ext cx="6748491" cy="2308324"/>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buFont typeface="Wingdings" pitchFamily="2" charset="2"/>
              <a:buChar char="Ø"/>
            </a:pPr>
            <a:r>
              <a:rPr lang="ru-RU" b="1" i="1" dirty="0"/>
              <a:t>взрослые с хроническими заболеваниями,</a:t>
            </a:r>
          </a:p>
          <a:p>
            <a:pPr algn="ctr">
              <a:buFont typeface="Wingdings" pitchFamily="2" charset="2"/>
              <a:buChar char="Ø"/>
            </a:pPr>
            <a:r>
              <a:rPr lang="ru-RU" b="1" i="1" dirty="0"/>
              <a:t> лица 61 год и старше,</a:t>
            </a:r>
          </a:p>
          <a:p>
            <a:pPr algn="ctr">
              <a:buFont typeface="Wingdings" pitchFamily="2" charset="2"/>
              <a:buChar char="Ø"/>
            </a:pPr>
            <a:r>
              <a:rPr lang="ru-RU" b="1" i="1" dirty="0"/>
              <a:t>медицинские и фармацевтические работники, </a:t>
            </a:r>
          </a:p>
          <a:p>
            <a:pPr algn="ctr">
              <a:buFont typeface="Wingdings" pitchFamily="2" charset="2"/>
              <a:buChar char="Ø"/>
            </a:pPr>
            <a:r>
              <a:rPr lang="ru-RU" b="1" i="1" dirty="0"/>
              <a:t> работники учреждений социального обслуживания,</a:t>
            </a:r>
          </a:p>
          <a:p>
            <a:pPr algn="ctr">
              <a:buFont typeface="Wingdings" pitchFamily="2" charset="2"/>
              <a:buChar char="Ø"/>
            </a:pPr>
            <a:r>
              <a:rPr lang="ru-RU" b="1" i="1" dirty="0"/>
              <a:t> лица, проживающие в учреждениях с круглосуточным режимом пребывания,</a:t>
            </a:r>
          </a:p>
          <a:p>
            <a:pPr algn="ctr">
              <a:buFont typeface="Wingdings" pitchFamily="2" charset="2"/>
              <a:buChar char="Ø"/>
            </a:pPr>
            <a:r>
              <a:rPr lang="ru-RU" b="1" i="1" dirty="0"/>
              <a:t> работники учреждений образования,</a:t>
            </a:r>
          </a:p>
          <a:p>
            <a:pPr algn="ctr">
              <a:buFont typeface="Wingdings" pitchFamily="2" charset="2"/>
              <a:buChar char="Ø"/>
            </a:pPr>
            <a:r>
              <a:rPr lang="ru-RU" b="1" i="1" dirty="0"/>
              <a:t> лица, занимающиеся жизнеобеспечением города. </a:t>
            </a:r>
            <a:endParaRPr lang="ru-RU" b="1" dirty="0"/>
          </a:p>
        </p:txBody>
      </p:sp>
      <p:pic>
        <p:nvPicPr>
          <p:cNvPr id="69634" name="Picture 2" descr="C:\Users\Татьяна\Desktop\фото\pensioners3.jpg"/>
          <p:cNvPicPr>
            <a:picLocks noChangeAspect="1" noChangeArrowheads="1"/>
          </p:cNvPicPr>
          <p:nvPr/>
        </p:nvPicPr>
        <p:blipFill>
          <a:blip r:embed="rId3" cstate="print"/>
          <a:srcRect/>
          <a:stretch>
            <a:fillRect/>
          </a:stretch>
        </p:blipFill>
        <p:spPr bwMode="auto">
          <a:xfrm>
            <a:off x="2873116" y="4587241"/>
            <a:ext cx="3205730" cy="2270759"/>
          </a:xfrm>
          <a:prstGeom prst="rect">
            <a:avLst/>
          </a:prstGeom>
          <a:ln>
            <a:noFill/>
          </a:ln>
          <a:effectLst>
            <a:outerShdw blurRad="292100" dist="139700" dir="2700000" algn="tl" rotWithShape="0">
              <a:srgbClr val="333333">
                <a:alpha val="65000"/>
              </a:srgbClr>
            </a:outerShdw>
          </a:effectLst>
        </p:spPr>
      </p:pic>
      <p:pic>
        <p:nvPicPr>
          <p:cNvPr id="69637" name="Picture 5" descr="C:\Users\Татьяна\Desktop\фото\sm_full.aspx.jpg"/>
          <p:cNvPicPr>
            <a:picLocks noChangeAspect="1" noChangeArrowheads="1"/>
          </p:cNvPicPr>
          <p:nvPr/>
        </p:nvPicPr>
        <p:blipFill>
          <a:blip r:embed="rId4" cstate="print"/>
          <a:srcRect/>
          <a:stretch>
            <a:fillRect/>
          </a:stretch>
        </p:blipFill>
        <p:spPr bwMode="auto">
          <a:xfrm>
            <a:off x="14611" y="4587241"/>
            <a:ext cx="3086979" cy="2270759"/>
          </a:xfrm>
          <a:prstGeom prst="rect">
            <a:avLst/>
          </a:prstGeom>
          <a:ln>
            <a:noFill/>
          </a:ln>
          <a:effectLst>
            <a:outerShdw blurRad="292100" dist="139700" dir="2700000" algn="tl" rotWithShape="0">
              <a:srgbClr val="333333">
                <a:alpha val="65000"/>
              </a:srgbClr>
            </a:outerShdw>
          </a:effectLst>
        </p:spPr>
      </p:pic>
      <p:pic>
        <p:nvPicPr>
          <p:cNvPr id="10" name="Рисунок 9">
            <a:extLst>
              <a:ext uri="{FF2B5EF4-FFF2-40B4-BE49-F238E27FC236}">
                <a16:creationId xmlns:a16="http://schemas.microsoft.com/office/drawing/2014/main" xmlns="" id="{D73C4201-D86D-413A-B612-BE4636DFDE33}"/>
              </a:ext>
            </a:extLst>
          </p:cNvPr>
          <p:cNvPicPr>
            <a:picLocks noChangeAspect="1"/>
          </p:cNvPicPr>
          <p:nvPr/>
        </p:nvPicPr>
        <p:blipFill>
          <a:blip r:embed="rId5"/>
          <a:stretch>
            <a:fillRect/>
          </a:stretch>
        </p:blipFill>
        <p:spPr>
          <a:xfrm>
            <a:off x="5808606" y="4587241"/>
            <a:ext cx="3086979" cy="2288208"/>
          </a:xfrm>
          <a:prstGeom prst="rect">
            <a:avLst/>
          </a:prstGeom>
          <a:ln>
            <a:noFill/>
          </a:ln>
          <a:effectLst>
            <a:outerShdw blurRad="292100" dist="139700" dir="2700000" algn="tl" rotWithShape="0">
              <a:srgbClr val="333333">
                <a:alpha val="65000"/>
              </a:srgbClr>
            </a:outerShdw>
          </a:effectLst>
        </p:spPr>
      </p:pic>
      <p:pic>
        <p:nvPicPr>
          <p:cNvPr id="6" name="Рисунок 5">
            <a:extLst>
              <a:ext uri="{FF2B5EF4-FFF2-40B4-BE49-F238E27FC236}">
                <a16:creationId xmlns:a16="http://schemas.microsoft.com/office/drawing/2014/main" xmlns="" id="{9FF04284-F141-4E9E-879A-ADE9B36435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5862" y="4587241"/>
            <a:ext cx="3406138" cy="2270758"/>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xmlns="" id="{E2BA543A-6893-4DC8-B688-6C58213925BA}"/>
              </a:ext>
            </a:extLst>
          </p:cNvPr>
          <p:cNvPicPr>
            <a:picLocks noChangeAspect="1"/>
          </p:cNvPicPr>
          <p:nvPr/>
        </p:nvPicPr>
        <p:blipFill rotWithShape="1">
          <a:blip r:embed="rId7"/>
          <a:srcRect l="29429" t="30435" r="24429" b="12850"/>
          <a:stretch/>
        </p:blipFill>
        <p:spPr>
          <a:xfrm>
            <a:off x="259533" y="1752589"/>
            <a:ext cx="3914901" cy="270680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6F3F83-54DE-41AA-AD0E-9FF382273E46}"/>
              </a:ext>
            </a:extLst>
          </p:cNvPr>
          <p:cNvSpPr>
            <a:spLocks noGrp="1"/>
          </p:cNvSpPr>
          <p:nvPr>
            <p:ph type="title" idx="4294967295"/>
          </p:nvPr>
        </p:nvSpPr>
        <p:spPr>
          <a:xfrm>
            <a:off x="3065462" y="0"/>
            <a:ext cx="6594475" cy="602959"/>
          </a:xfrm>
        </p:spPr>
        <p:txBody>
          <a:bodyPr/>
          <a:lstStyle/>
          <a:p>
            <a:r>
              <a:rPr lang="ru-RU" sz="3600" b="1" dirty="0">
                <a:solidFill>
                  <a:srgbClr val="002060"/>
                </a:solidFill>
              </a:rPr>
              <a:t>Как работает вакцина?</a:t>
            </a:r>
            <a:endParaRPr lang="x-none" sz="3600" b="1" dirty="0">
              <a:solidFill>
                <a:srgbClr val="002060"/>
              </a:solidFill>
            </a:endParaRPr>
          </a:p>
        </p:txBody>
      </p:sp>
      <p:pic>
        <p:nvPicPr>
          <p:cNvPr id="6" name="Рисунок 5">
            <a:extLst>
              <a:ext uri="{FF2B5EF4-FFF2-40B4-BE49-F238E27FC236}">
                <a16:creationId xmlns:a16="http://schemas.microsoft.com/office/drawing/2014/main" xmlns="" id="{57EBDA0C-BA97-4062-8D19-39B7B4315173}"/>
              </a:ext>
            </a:extLst>
          </p:cNvPr>
          <p:cNvPicPr>
            <a:picLocks noChangeAspect="1"/>
          </p:cNvPicPr>
          <p:nvPr/>
        </p:nvPicPr>
        <p:blipFill rotWithShape="1">
          <a:blip r:embed="rId3"/>
          <a:srcRect l="25688" t="19846" r="25596" b="8471"/>
          <a:stretch/>
        </p:blipFill>
        <p:spPr>
          <a:xfrm>
            <a:off x="1143000" y="602959"/>
            <a:ext cx="9763125" cy="61407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473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EE9B5F3-9E25-40F2-A266-2B57A533262B}"/>
              </a:ext>
            </a:extLst>
          </p:cNvPr>
          <p:cNvSpPr txBox="1"/>
          <p:nvPr/>
        </p:nvSpPr>
        <p:spPr>
          <a:xfrm>
            <a:off x="3136753" y="76167"/>
            <a:ext cx="6094268" cy="523220"/>
          </a:xfrm>
          <a:prstGeom prst="rect">
            <a:avLst/>
          </a:prstGeom>
          <a:noFill/>
        </p:spPr>
        <p:txBody>
          <a:bodyPr wrap="square">
            <a:spAutoFit/>
          </a:bodyPr>
          <a:lstStyle/>
          <a:p>
            <a:r>
              <a:rPr lang="ru-RU" sz="2800" b="1" dirty="0">
                <a:solidFill>
                  <a:srgbClr val="002060"/>
                </a:solidFill>
              </a:rPr>
              <a:t>Безопасность и эффективность</a:t>
            </a:r>
          </a:p>
        </p:txBody>
      </p:sp>
      <p:sp>
        <p:nvSpPr>
          <p:cNvPr id="7" name="TextBox 6">
            <a:extLst>
              <a:ext uri="{FF2B5EF4-FFF2-40B4-BE49-F238E27FC236}">
                <a16:creationId xmlns:a16="http://schemas.microsoft.com/office/drawing/2014/main" xmlns="" id="{B721B124-E678-4CFF-A90D-8773A4E5D7C7}"/>
              </a:ext>
            </a:extLst>
          </p:cNvPr>
          <p:cNvSpPr txBox="1"/>
          <p:nvPr/>
        </p:nvSpPr>
        <p:spPr>
          <a:xfrm>
            <a:off x="615659" y="719305"/>
            <a:ext cx="11136457"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ru-RU" dirty="0"/>
              <a:t>Чтобы обеспечить длительный иммунитет, российские ученые предложили использовать два разных типа аденовирусных векторов для первой и второй вакцинации, усиливая действие вакцины. </a:t>
            </a:r>
            <a:endParaRPr lang="x-none" dirty="0"/>
          </a:p>
        </p:txBody>
      </p:sp>
      <p:sp>
        <p:nvSpPr>
          <p:cNvPr id="9" name="TextBox 8">
            <a:extLst>
              <a:ext uri="{FF2B5EF4-FFF2-40B4-BE49-F238E27FC236}">
                <a16:creationId xmlns:a16="http://schemas.microsoft.com/office/drawing/2014/main" xmlns="" id="{3D1EE2B5-E233-4397-B54B-FC9465671B03}"/>
              </a:ext>
            </a:extLst>
          </p:cNvPr>
          <p:cNvSpPr txBox="1"/>
          <p:nvPr/>
        </p:nvSpPr>
        <p:spPr>
          <a:xfrm>
            <a:off x="615658" y="1485554"/>
            <a:ext cx="11136457"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ru-RU" dirty="0"/>
              <a:t>Использование аденовирусов человека в качестве векторов безопасно, так как данные вирусы, вызывающие ОРВИ, не являются новыми и существуют уже тысячи лет. </a:t>
            </a:r>
            <a:endParaRPr lang="x-none" dirty="0"/>
          </a:p>
        </p:txBody>
      </p:sp>
      <p:sp>
        <p:nvSpPr>
          <p:cNvPr id="11" name="TextBox 10">
            <a:extLst>
              <a:ext uri="{FF2B5EF4-FFF2-40B4-BE49-F238E27FC236}">
                <a16:creationId xmlns:a16="http://schemas.microsoft.com/office/drawing/2014/main" xmlns="" id="{5E9E0F1E-716D-4798-83F1-1510B0ABE6A8}"/>
              </a:ext>
            </a:extLst>
          </p:cNvPr>
          <p:cNvSpPr txBox="1"/>
          <p:nvPr/>
        </p:nvSpPr>
        <p:spPr>
          <a:xfrm>
            <a:off x="615657" y="2251803"/>
            <a:ext cx="11136457"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ru-RU" dirty="0"/>
              <a:t>По данным исследований, эффективность вакцины «Гам-</a:t>
            </a:r>
            <a:r>
              <a:rPr lang="ru-RU" dirty="0" err="1"/>
              <a:t>Ковид</a:t>
            </a:r>
            <a:r>
              <a:rPr lang="ru-RU" dirty="0"/>
              <a:t>-</a:t>
            </a:r>
            <a:r>
              <a:rPr lang="ru-RU" dirty="0" err="1"/>
              <a:t>Вак</a:t>
            </a:r>
            <a:r>
              <a:rPr lang="ru-RU" dirty="0"/>
              <a:t>» против COVID-19 составляет 91,6%. Расчет этого показателя производился на основе данных по 19 866 добровольцам, получившим и первую, и вторую инъекцию вакцины «Гам-</a:t>
            </a:r>
            <a:r>
              <a:rPr lang="ru-RU" dirty="0" err="1"/>
              <a:t>Ковид</a:t>
            </a:r>
            <a:r>
              <a:rPr lang="ru-RU" dirty="0"/>
              <a:t>-</a:t>
            </a:r>
            <a:r>
              <a:rPr lang="ru-RU" dirty="0" err="1"/>
              <a:t>Вак</a:t>
            </a:r>
            <a:r>
              <a:rPr lang="ru-RU" dirty="0"/>
              <a:t>» или плацебо – на заключительном контрольном этапе зафиксировано 78 подтвержденных случаев COVID-19. Результаты исследования эффективности вакцины «Гам-</a:t>
            </a:r>
            <a:r>
              <a:rPr lang="ru-RU" dirty="0" err="1"/>
              <a:t>Ковид</a:t>
            </a:r>
            <a:r>
              <a:rPr lang="ru-RU" dirty="0"/>
              <a:t>-</a:t>
            </a:r>
            <a:r>
              <a:rPr lang="ru-RU" dirty="0" err="1"/>
              <a:t>Вак</a:t>
            </a:r>
            <a:r>
              <a:rPr lang="ru-RU" dirty="0"/>
              <a:t>» прошли сравнительную международную оценку, полученные данные опубликованы в журнале </a:t>
            </a:r>
            <a:r>
              <a:rPr lang="ru-RU" dirty="0" err="1">
                <a:hlinkClick r:id="rId2"/>
              </a:rPr>
              <a:t>The</a:t>
            </a:r>
            <a:r>
              <a:rPr lang="ru-RU" dirty="0">
                <a:hlinkClick r:id="rId2"/>
              </a:rPr>
              <a:t> </a:t>
            </a:r>
            <a:r>
              <a:rPr lang="ru-RU" dirty="0" err="1">
                <a:hlinkClick r:id="rId2"/>
              </a:rPr>
              <a:t>Lancet</a:t>
            </a:r>
            <a:r>
              <a:rPr lang="ru-RU" dirty="0"/>
              <a:t>. </a:t>
            </a:r>
            <a:endParaRPr lang="x-none" dirty="0"/>
          </a:p>
        </p:txBody>
      </p:sp>
      <p:pic>
        <p:nvPicPr>
          <p:cNvPr id="13" name="Рисунок 12">
            <a:extLst>
              <a:ext uri="{FF2B5EF4-FFF2-40B4-BE49-F238E27FC236}">
                <a16:creationId xmlns:a16="http://schemas.microsoft.com/office/drawing/2014/main" xmlns="" id="{B12BDB1E-C166-4532-88AA-433D81F98960}"/>
              </a:ext>
            </a:extLst>
          </p:cNvPr>
          <p:cNvPicPr>
            <a:picLocks noChangeAspect="1"/>
          </p:cNvPicPr>
          <p:nvPr/>
        </p:nvPicPr>
        <p:blipFill rotWithShape="1">
          <a:blip r:embed="rId3"/>
          <a:srcRect t="7576" r="50014" b="51819"/>
          <a:stretch/>
        </p:blipFill>
        <p:spPr>
          <a:xfrm>
            <a:off x="3282224" y="4073236"/>
            <a:ext cx="6094268" cy="2784764"/>
          </a:xfrm>
          <a:prstGeom prst="rect">
            <a:avLst/>
          </a:prstGeom>
        </p:spPr>
      </p:pic>
    </p:spTree>
    <p:extLst>
      <p:ext uri="{BB962C8B-B14F-4D97-AF65-F5344CB8AC3E}">
        <p14:creationId xmlns:p14="http://schemas.microsoft.com/office/powerpoint/2010/main" val="1192125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1783</TotalTime>
  <Words>1283</Words>
  <Application>Microsoft Office PowerPoint</Application>
  <PresentationFormat>Произвольный</PresentationFormat>
  <Paragraphs>106</Paragraphs>
  <Slides>14</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Theme</vt:lpstr>
      <vt:lpstr>Эпидемиологический отдел </vt:lpstr>
      <vt:lpstr>Презентация PowerPoint</vt:lpstr>
      <vt:lpstr>Презентация PowerPoint</vt:lpstr>
      <vt:lpstr>        ПРОФИЛАКТИЧЕСКИЕ МЕРОПРИЯТИЯ</vt:lpstr>
      <vt:lpstr>Презентация PowerPoint</vt:lpstr>
      <vt:lpstr>Вакцинация против инфекции COVID-19</vt:lpstr>
      <vt:lpstr>Презентация PowerPoint</vt:lpstr>
      <vt:lpstr>Как работает вакцина?</vt:lpstr>
      <vt:lpstr>Презентация PowerPoint</vt:lpstr>
      <vt:lpstr>Возможные реакции после вакцинации</vt:lpstr>
      <vt:lpstr>Презентация PowerPoint</vt:lpstr>
      <vt:lpstr>Презентация PowerPoint</vt:lpstr>
      <vt:lpstr>Если в семье появился заболевший, необходимо соблюдать следующие правила</vt:lpstr>
      <vt:lpstr> Берегите себя и своих близких !  Соблюдайте профилактические рекомендации! Прививайтесь! Будьте здоровы и счастливы!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subject/>
  <dc:creator>User</dc:creator>
  <dc:description/>
  <cp:lastModifiedBy>405</cp:lastModifiedBy>
  <cp:revision>195</cp:revision>
  <cp:lastPrinted>2021-03-01T14:03:54Z</cp:lastPrinted>
  <dcterms:created xsi:type="dcterms:W3CDTF">2020-01-16T11:23:26Z</dcterms:created>
  <dcterms:modified xsi:type="dcterms:W3CDTF">2021-03-30T12:52:23Z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6</vt:i4>
  </property>
  <property fmtid="{D5CDD505-2E9C-101B-9397-08002B2CF9AE}" pid="3" name="PresentationFormat">
    <vt:lpwstr>Широкоэкранный</vt:lpwstr>
  </property>
  <property fmtid="{D5CDD505-2E9C-101B-9397-08002B2CF9AE}" pid="4" name="Slides">
    <vt:i4>12</vt:i4>
  </property>
</Properties>
</file>