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95" r:id="rId4"/>
    <p:sldId id="296" r:id="rId5"/>
    <p:sldId id="262" r:id="rId6"/>
    <p:sldId id="263" r:id="rId7"/>
    <p:sldId id="264" r:id="rId8"/>
    <p:sldId id="266" r:id="rId9"/>
    <p:sldId id="267" r:id="rId10"/>
    <p:sldId id="268" r:id="rId11"/>
    <p:sldId id="272" r:id="rId12"/>
    <p:sldId id="285" r:id="rId13"/>
    <p:sldId id="286" r:id="rId14"/>
    <p:sldId id="274" r:id="rId15"/>
    <p:sldId id="277" r:id="rId16"/>
    <p:sldId id="278" r:id="rId17"/>
    <p:sldId id="280" r:id="rId18"/>
    <p:sldId id="281" r:id="rId19"/>
    <p:sldId id="282" r:id="rId20"/>
    <p:sldId id="291" r:id="rId21"/>
    <p:sldId id="29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66785" autoAdjust="0"/>
  </p:normalViewPr>
  <p:slideViewPr>
    <p:cSldViewPr>
      <p:cViewPr varScale="1">
        <p:scale>
          <a:sx n="77" d="100"/>
          <a:sy n="77" d="100"/>
        </p:scale>
        <p:origin x="26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F6963-0502-42E1-A8A7-44A6E4A8366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65E8BE-AEC8-4762-8194-389DD03CCEA5}">
      <dgm:prSet phldrT="[Текст]"/>
      <dgm:spPr/>
      <dgm:t>
        <a:bodyPr/>
        <a:lstStyle/>
        <a:p>
          <a:r>
            <a:rPr lang="ru-RU" dirty="0" smtClean="0"/>
            <a:t>Педагогическая направленность</a:t>
          </a:r>
          <a:endParaRPr lang="ru-RU" dirty="0"/>
        </a:p>
      </dgm:t>
    </dgm:pt>
    <dgm:pt modelId="{4B396546-4758-48A4-8271-1C25C4C50758}" type="parTrans" cxnId="{C85CEB9C-E2E7-45D5-9668-8AA64DCCEB52}">
      <dgm:prSet/>
      <dgm:spPr/>
      <dgm:t>
        <a:bodyPr/>
        <a:lstStyle/>
        <a:p>
          <a:endParaRPr lang="ru-RU"/>
        </a:p>
      </dgm:t>
    </dgm:pt>
    <dgm:pt modelId="{32BBEC75-BC7C-4D67-8793-C574B8B08C3D}" type="sibTrans" cxnId="{C85CEB9C-E2E7-45D5-9668-8AA64DCCEB52}">
      <dgm:prSet/>
      <dgm:spPr/>
      <dgm:t>
        <a:bodyPr/>
        <a:lstStyle/>
        <a:p>
          <a:endParaRPr lang="ru-RU"/>
        </a:p>
      </dgm:t>
    </dgm:pt>
    <dgm:pt modelId="{EDD388B1-EEF4-45EC-B523-62F6356C93F1}">
      <dgm:prSet phldrT="[Текст]"/>
      <dgm:spPr/>
      <dgm:t>
        <a:bodyPr/>
        <a:lstStyle/>
        <a:p>
          <a:r>
            <a:rPr lang="ru-RU" dirty="0" smtClean="0"/>
            <a:t>Педагогическая гибкость</a:t>
          </a:r>
          <a:endParaRPr lang="ru-RU" dirty="0"/>
        </a:p>
      </dgm:t>
    </dgm:pt>
    <dgm:pt modelId="{8DBC3815-8FDB-4914-B59D-9C726FBD5D6C}" type="parTrans" cxnId="{416AAEDB-2B83-4EA0-907B-360047EF6ADD}">
      <dgm:prSet/>
      <dgm:spPr/>
      <dgm:t>
        <a:bodyPr/>
        <a:lstStyle/>
        <a:p>
          <a:endParaRPr lang="ru-RU"/>
        </a:p>
      </dgm:t>
    </dgm:pt>
    <dgm:pt modelId="{5BCC3FE4-0F36-4C26-A464-17B12215472C}" type="sibTrans" cxnId="{416AAEDB-2B83-4EA0-907B-360047EF6ADD}">
      <dgm:prSet/>
      <dgm:spPr/>
      <dgm:t>
        <a:bodyPr/>
        <a:lstStyle/>
        <a:p>
          <a:endParaRPr lang="ru-RU"/>
        </a:p>
      </dgm:t>
    </dgm:pt>
    <dgm:pt modelId="{FCF79C4D-A570-4128-A3FA-9B7483976DAD}">
      <dgm:prSet phldrT="[Текст]"/>
      <dgm:spPr/>
      <dgm:t>
        <a:bodyPr/>
        <a:lstStyle/>
        <a:p>
          <a:r>
            <a:rPr lang="ru-RU" dirty="0" smtClean="0"/>
            <a:t>Педагогическая компетентность</a:t>
          </a:r>
          <a:endParaRPr lang="ru-RU" dirty="0"/>
        </a:p>
      </dgm:t>
    </dgm:pt>
    <dgm:pt modelId="{AAA17B36-38C2-4EDB-99B4-C2A969D5C75F}" type="parTrans" cxnId="{C02EE1E2-7E7D-4B60-AFFF-A1D309695A85}">
      <dgm:prSet/>
      <dgm:spPr/>
      <dgm:t>
        <a:bodyPr/>
        <a:lstStyle/>
        <a:p>
          <a:endParaRPr lang="ru-RU"/>
        </a:p>
      </dgm:t>
    </dgm:pt>
    <dgm:pt modelId="{173FE701-E754-4CF2-ABE4-EA50FAD012A6}" type="sibTrans" cxnId="{C02EE1E2-7E7D-4B60-AFFF-A1D309695A85}">
      <dgm:prSet/>
      <dgm:spPr/>
      <dgm:t>
        <a:bodyPr/>
        <a:lstStyle/>
        <a:p>
          <a:endParaRPr lang="ru-RU"/>
        </a:p>
      </dgm:t>
    </dgm:pt>
    <dgm:pt modelId="{F9CDE488-245D-4677-841F-CB1DB8D30662}" type="pres">
      <dgm:prSet presAssocID="{F58F6963-0502-42E1-A8A7-44A6E4A8366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56FEDA-EFAD-4F9A-9A4E-860218CA736B}" type="pres">
      <dgm:prSet presAssocID="{D565E8BE-AEC8-4762-8194-389DD03CCEA5}" presName="parentLin" presStyleCnt="0"/>
      <dgm:spPr/>
    </dgm:pt>
    <dgm:pt modelId="{DA6E45CC-8470-4D22-AC37-E7FA164B9079}" type="pres">
      <dgm:prSet presAssocID="{D565E8BE-AEC8-4762-8194-389DD03CCEA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F52A6D5-3AF4-4E04-B1FD-CCA8B51687D1}" type="pres">
      <dgm:prSet presAssocID="{D565E8BE-AEC8-4762-8194-389DD03CCEA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B7765-80DF-4CE9-96A9-7657B5F37FAC}" type="pres">
      <dgm:prSet presAssocID="{D565E8BE-AEC8-4762-8194-389DD03CCEA5}" presName="negativeSpace" presStyleCnt="0"/>
      <dgm:spPr/>
    </dgm:pt>
    <dgm:pt modelId="{4CA5E4AA-58A4-4529-9E79-C7B12F26FA68}" type="pres">
      <dgm:prSet presAssocID="{D565E8BE-AEC8-4762-8194-389DD03CCEA5}" presName="childText" presStyleLbl="conFgAcc1" presStyleIdx="0" presStyleCnt="3">
        <dgm:presLayoutVars>
          <dgm:bulletEnabled val="1"/>
        </dgm:presLayoutVars>
      </dgm:prSet>
      <dgm:spPr/>
    </dgm:pt>
    <dgm:pt modelId="{181E0065-2F3C-4959-9092-D9E83B1D099F}" type="pres">
      <dgm:prSet presAssocID="{32BBEC75-BC7C-4D67-8793-C574B8B08C3D}" presName="spaceBetweenRectangles" presStyleCnt="0"/>
      <dgm:spPr/>
    </dgm:pt>
    <dgm:pt modelId="{6307E9E7-12FF-4F1B-86DD-93CA09DE58E6}" type="pres">
      <dgm:prSet presAssocID="{FCF79C4D-A570-4128-A3FA-9B7483976DAD}" presName="parentLin" presStyleCnt="0"/>
      <dgm:spPr/>
    </dgm:pt>
    <dgm:pt modelId="{4A45B58D-8931-46F6-B4BD-9FBB3B1BEC03}" type="pres">
      <dgm:prSet presAssocID="{FCF79C4D-A570-4128-A3FA-9B7483976DA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E7703F5-4EE8-44C6-960B-D2853A2B5434}" type="pres">
      <dgm:prSet presAssocID="{FCF79C4D-A570-4128-A3FA-9B7483976DA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A1BA0-D792-4DDF-893C-4C483A27F151}" type="pres">
      <dgm:prSet presAssocID="{FCF79C4D-A570-4128-A3FA-9B7483976DAD}" presName="negativeSpace" presStyleCnt="0"/>
      <dgm:spPr/>
    </dgm:pt>
    <dgm:pt modelId="{D918BD92-1337-4AFA-B47E-E091C6B0B436}" type="pres">
      <dgm:prSet presAssocID="{FCF79C4D-A570-4128-A3FA-9B7483976DAD}" presName="childText" presStyleLbl="conFgAcc1" presStyleIdx="1" presStyleCnt="3">
        <dgm:presLayoutVars>
          <dgm:bulletEnabled val="1"/>
        </dgm:presLayoutVars>
      </dgm:prSet>
      <dgm:spPr/>
    </dgm:pt>
    <dgm:pt modelId="{00934F0C-F21A-40BE-8E06-92D22219F1E4}" type="pres">
      <dgm:prSet presAssocID="{173FE701-E754-4CF2-ABE4-EA50FAD012A6}" presName="spaceBetweenRectangles" presStyleCnt="0"/>
      <dgm:spPr/>
    </dgm:pt>
    <dgm:pt modelId="{FB7C7F21-FB74-4378-A01B-CE3A927425A1}" type="pres">
      <dgm:prSet presAssocID="{EDD388B1-EEF4-45EC-B523-62F6356C93F1}" presName="parentLin" presStyleCnt="0"/>
      <dgm:spPr/>
    </dgm:pt>
    <dgm:pt modelId="{314B4E83-B6D1-4788-AEA4-1C984DFF9A4B}" type="pres">
      <dgm:prSet presAssocID="{EDD388B1-EEF4-45EC-B523-62F6356C93F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EE903C8-D033-452C-9EFB-68B411865DD5}" type="pres">
      <dgm:prSet presAssocID="{EDD388B1-EEF4-45EC-B523-62F6356C93F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2A961-F0A8-4D5C-A4E9-20907A32AB81}" type="pres">
      <dgm:prSet presAssocID="{EDD388B1-EEF4-45EC-B523-62F6356C93F1}" presName="negativeSpace" presStyleCnt="0"/>
      <dgm:spPr/>
    </dgm:pt>
    <dgm:pt modelId="{2ADEC816-26A4-4B4F-9142-F99939F2255B}" type="pres">
      <dgm:prSet presAssocID="{EDD388B1-EEF4-45EC-B523-62F6356C93F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85CEB9C-E2E7-45D5-9668-8AA64DCCEB52}" srcId="{F58F6963-0502-42E1-A8A7-44A6E4A8366F}" destId="{D565E8BE-AEC8-4762-8194-389DD03CCEA5}" srcOrd="0" destOrd="0" parTransId="{4B396546-4758-48A4-8271-1C25C4C50758}" sibTransId="{32BBEC75-BC7C-4D67-8793-C574B8B08C3D}"/>
    <dgm:cxn modelId="{113AE4BE-673B-4364-9A10-2F99D8CA5754}" type="presOf" srcId="{EDD388B1-EEF4-45EC-B523-62F6356C93F1}" destId="{7EE903C8-D033-452C-9EFB-68B411865DD5}" srcOrd="1" destOrd="0" presId="urn:microsoft.com/office/officeart/2005/8/layout/list1"/>
    <dgm:cxn modelId="{9AE9E29A-1B13-46D1-AD61-D7EF0B3C7F66}" type="presOf" srcId="{D565E8BE-AEC8-4762-8194-389DD03CCEA5}" destId="{DF52A6D5-3AF4-4E04-B1FD-CCA8B51687D1}" srcOrd="1" destOrd="0" presId="urn:microsoft.com/office/officeart/2005/8/layout/list1"/>
    <dgm:cxn modelId="{C87EC7A7-337B-4B35-807E-1F918284038D}" type="presOf" srcId="{F58F6963-0502-42E1-A8A7-44A6E4A8366F}" destId="{F9CDE488-245D-4677-841F-CB1DB8D30662}" srcOrd="0" destOrd="0" presId="urn:microsoft.com/office/officeart/2005/8/layout/list1"/>
    <dgm:cxn modelId="{1CFA840C-2D61-4779-B6C9-6462A42C4ABD}" type="presOf" srcId="{EDD388B1-EEF4-45EC-B523-62F6356C93F1}" destId="{314B4E83-B6D1-4788-AEA4-1C984DFF9A4B}" srcOrd="0" destOrd="0" presId="urn:microsoft.com/office/officeart/2005/8/layout/list1"/>
    <dgm:cxn modelId="{C02EE1E2-7E7D-4B60-AFFF-A1D309695A85}" srcId="{F58F6963-0502-42E1-A8A7-44A6E4A8366F}" destId="{FCF79C4D-A570-4128-A3FA-9B7483976DAD}" srcOrd="1" destOrd="0" parTransId="{AAA17B36-38C2-4EDB-99B4-C2A969D5C75F}" sibTransId="{173FE701-E754-4CF2-ABE4-EA50FAD012A6}"/>
    <dgm:cxn modelId="{BA89163C-E5A9-41BD-A79A-EA64A6458F26}" type="presOf" srcId="{FCF79C4D-A570-4128-A3FA-9B7483976DAD}" destId="{4A45B58D-8931-46F6-B4BD-9FBB3B1BEC03}" srcOrd="0" destOrd="0" presId="urn:microsoft.com/office/officeart/2005/8/layout/list1"/>
    <dgm:cxn modelId="{8782AA9A-13B2-48B4-9F89-B595D56C057B}" type="presOf" srcId="{FCF79C4D-A570-4128-A3FA-9B7483976DAD}" destId="{6E7703F5-4EE8-44C6-960B-D2853A2B5434}" srcOrd="1" destOrd="0" presId="urn:microsoft.com/office/officeart/2005/8/layout/list1"/>
    <dgm:cxn modelId="{416AAEDB-2B83-4EA0-907B-360047EF6ADD}" srcId="{F58F6963-0502-42E1-A8A7-44A6E4A8366F}" destId="{EDD388B1-EEF4-45EC-B523-62F6356C93F1}" srcOrd="2" destOrd="0" parTransId="{8DBC3815-8FDB-4914-B59D-9C726FBD5D6C}" sibTransId="{5BCC3FE4-0F36-4C26-A464-17B12215472C}"/>
    <dgm:cxn modelId="{532581AB-A44E-48D9-A9DA-4C7D34C8D094}" type="presOf" srcId="{D565E8BE-AEC8-4762-8194-389DD03CCEA5}" destId="{DA6E45CC-8470-4D22-AC37-E7FA164B9079}" srcOrd="0" destOrd="0" presId="urn:microsoft.com/office/officeart/2005/8/layout/list1"/>
    <dgm:cxn modelId="{81875231-0835-412F-97CC-1B0271482B2A}" type="presParOf" srcId="{F9CDE488-245D-4677-841F-CB1DB8D30662}" destId="{EB56FEDA-EFAD-4F9A-9A4E-860218CA736B}" srcOrd="0" destOrd="0" presId="urn:microsoft.com/office/officeart/2005/8/layout/list1"/>
    <dgm:cxn modelId="{C2B25CC7-7C39-4A7B-B643-0652B4062A45}" type="presParOf" srcId="{EB56FEDA-EFAD-4F9A-9A4E-860218CA736B}" destId="{DA6E45CC-8470-4D22-AC37-E7FA164B9079}" srcOrd="0" destOrd="0" presId="urn:microsoft.com/office/officeart/2005/8/layout/list1"/>
    <dgm:cxn modelId="{9F844D4C-597E-434E-917D-3C0A2AA66B15}" type="presParOf" srcId="{EB56FEDA-EFAD-4F9A-9A4E-860218CA736B}" destId="{DF52A6D5-3AF4-4E04-B1FD-CCA8B51687D1}" srcOrd="1" destOrd="0" presId="urn:microsoft.com/office/officeart/2005/8/layout/list1"/>
    <dgm:cxn modelId="{D135EA05-98BF-4ADA-8DEB-1984A76B950D}" type="presParOf" srcId="{F9CDE488-245D-4677-841F-CB1DB8D30662}" destId="{16DB7765-80DF-4CE9-96A9-7657B5F37FAC}" srcOrd="1" destOrd="0" presId="urn:microsoft.com/office/officeart/2005/8/layout/list1"/>
    <dgm:cxn modelId="{C5DEDC49-A76B-4D57-82B6-1960EE54B7CF}" type="presParOf" srcId="{F9CDE488-245D-4677-841F-CB1DB8D30662}" destId="{4CA5E4AA-58A4-4529-9E79-C7B12F26FA68}" srcOrd="2" destOrd="0" presId="urn:microsoft.com/office/officeart/2005/8/layout/list1"/>
    <dgm:cxn modelId="{BE9CA606-1DA1-4816-B1C4-85AD167DE5F8}" type="presParOf" srcId="{F9CDE488-245D-4677-841F-CB1DB8D30662}" destId="{181E0065-2F3C-4959-9092-D9E83B1D099F}" srcOrd="3" destOrd="0" presId="urn:microsoft.com/office/officeart/2005/8/layout/list1"/>
    <dgm:cxn modelId="{54884458-CAD6-4088-83DC-0E13BDB20E6A}" type="presParOf" srcId="{F9CDE488-245D-4677-841F-CB1DB8D30662}" destId="{6307E9E7-12FF-4F1B-86DD-93CA09DE58E6}" srcOrd="4" destOrd="0" presId="urn:microsoft.com/office/officeart/2005/8/layout/list1"/>
    <dgm:cxn modelId="{EF4E78E7-67DF-483A-BABA-D8CD90AFB935}" type="presParOf" srcId="{6307E9E7-12FF-4F1B-86DD-93CA09DE58E6}" destId="{4A45B58D-8931-46F6-B4BD-9FBB3B1BEC03}" srcOrd="0" destOrd="0" presId="urn:microsoft.com/office/officeart/2005/8/layout/list1"/>
    <dgm:cxn modelId="{6BE45D7D-DFFE-4105-B216-A45FA1C777BB}" type="presParOf" srcId="{6307E9E7-12FF-4F1B-86DD-93CA09DE58E6}" destId="{6E7703F5-4EE8-44C6-960B-D2853A2B5434}" srcOrd="1" destOrd="0" presId="urn:microsoft.com/office/officeart/2005/8/layout/list1"/>
    <dgm:cxn modelId="{B5654580-9D17-40F9-BA33-38DC772110BB}" type="presParOf" srcId="{F9CDE488-245D-4677-841F-CB1DB8D30662}" destId="{0B2A1BA0-D792-4DDF-893C-4C483A27F151}" srcOrd="5" destOrd="0" presId="urn:microsoft.com/office/officeart/2005/8/layout/list1"/>
    <dgm:cxn modelId="{20DF217D-63AD-4020-A3D3-2E56541838D0}" type="presParOf" srcId="{F9CDE488-245D-4677-841F-CB1DB8D30662}" destId="{D918BD92-1337-4AFA-B47E-E091C6B0B436}" srcOrd="6" destOrd="0" presId="urn:microsoft.com/office/officeart/2005/8/layout/list1"/>
    <dgm:cxn modelId="{B87E6F79-696D-45CB-924F-5883141DF28A}" type="presParOf" srcId="{F9CDE488-245D-4677-841F-CB1DB8D30662}" destId="{00934F0C-F21A-40BE-8E06-92D22219F1E4}" srcOrd="7" destOrd="0" presId="urn:microsoft.com/office/officeart/2005/8/layout/list1"/>
    <dgm:cxn modelId="{307AB477-DDF6-4DE1-AC95-AA39C4C394CB}" type="presParOf" srcId="{F9CDE488-245D-4677-841F-CB1DB8D30662}" destId="{FB7C7F21-FB74-4378-A01B-CE3A927425A1}" srcOrd="8" destOrd="0" presId="urn:microsoft.com/office/officeart/2005/8/layout/list1"/>
    <dgm:cxn modelId="{3DC0CB7C-E3AB-42A1-A04D-5863F8D8EA16}" type="presParOf" srcId="{FB7C7F21-FB74-4378-A01B-CE3A927425A1}" destId="{314B4E83-B6D1-4788-AEA4-1C984DFF9A4B}" srcOrd="0" destOrd="0" presId="urn:microsoft.com/office/officeart/2005/8/layout/list1"/>
    <dgm:cxn modelId="{501EF4DF-C1B7-4DD6-B5BF-27479B76245E}" type="presParOf" srcId="{FB7C7F21-FB74-4378-A01B-CE3A927425A1}" destId="{7EE903C8-D033-452C-9EFB-68B411865DD5}" srcOrd="1" destOrd="0" presId="urn:microsoft.com/office/officeart/2005/8/layout/list1"/>
    <dgm:cxn modelId="{7AF8B651-1A33-48F4-A171-5C878E22A497}" type="presParOf" srcId="{F9CDE488-245D-4677-841F-CB1DB8D30662}" destId="{2BB2A961-F0A8-4D5C-A4E9-20907A32AB81}" srcOrd="9" destOrd="0" presId="urn:microsoft.com/office/officeart/2005/8/layout/list1"/>
    <dgm:cxn modelId="{521F65BF-CB39-4F08-9494-E0B342E9F884}" type="presParOf" srcId="{F9CDE488-245D-4677-841F-CB1DB8D30662}" destId="{2ADEC816-26A4-4B4F-9142-F99939F2255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554024A-73D2-403E-B38C-51C8075FAA4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001527-EAE0-4718-AD5A-D7496CF60CFE}">
      <dgm:prSet phldrT="[Текст]"/>
      <dgm:spPr/>
      <dgm:t>
        <a:bodyPr/>
        <a:lstStyle/>
        <a:p>
          <a:r>
            <a:rPr lang="ru-RU" dirty="0" smtClean="0"/>
            <a:t>Семинар-практикум</a:t>
          </a:r>
          <a:endParaRPr lang="ru-RU" dirty="0"/>
        </a:p>
      </dgm:t>
    </dgm:pt>
    <dgm:pt modelId="{55C3F554-D118-4C7B-A938-554A1ACC1F79}" type="parTrans" cxnId="{4A057679-689E-48EC-84F6-942ED7369E69}">
      <dgm:prSet/>
      <dgm:spPr/>
      <dgm:t>
        <a:bodyPr/>
        <a:lstStyle/>
        <a:p>
          <a:endParaRPr lang="ru-RU"/>
        </a:p>
      </dgm:t>
    </dgm:pt>
    <dgm:pt modelId="{F7E6CA83-686A-4515-BA00-44993D059198}" type="sibTrans" cxnId="{4A057679-689E-48EC-84F6-942ED7369E69}">
      <dgm:prSet/>
      <dgm:spPr/>
      <dgm:t>
        <a:bodyPr/>
        <a:lstStyle/>
        <a:p>
          <a:endParaRPr lang="ru-RU"/>
        </a:p>
      </dgm:t>
    </dgm:pt>
    <dgm:pt modelId="{6E6612D4-1528-4DE5-9A28-6843AA931C3E}">
      <dgm:prSet phldrT="[Текст]"/>
      <dgm:spPr/>
      <dgm:t>
        <a:bodyPr/>
        <a:lstStyle/>
        <a:p>
          <a:r>
            <a:rPr lang="ru-RU" dirty="0" smtClean="0"/>
            <a:t>Информационно-практическое занятие</a:t>
          </a:r>
          <a:endParaRPr lang="ru-RU" dirty="0"/>
        </a:p>
      </dgm:t>
    </dgm:pt>
    <dgm:pt modelId="{9EF8B254-95E8-4F7B-9966-5510270C6332}" type="parTrans" cxnId="{249E46AB-1C30-4D50-B7C0-75C2B88896C2}">
      <dgm:prSet/>
      <dgm:spPr/>
      <dgm:t>
        <a:bodyPr/>
        <a:lstStyle/>
        <a:p>
          <a:endParaRPr lang="ru-RU"/>
        </a:p>
      </dgm:t>
    </dgm:pt>
    <dgm:pt modelId="{B09B9C9B-EDF2-4235-B779-3124DDCCC7CC}" type="sibTrans" cxnId="{249E46AB-1C30-4D50-B7C0-75C2B88896C2}">
      <dgm:prSet/>
      <dgm:spPr/>
      <dgm:t>
        <a:bodyPr/>
        <a:lstStyle/>
        <a:p>
          <a:endParaRPr lang="ru-RU"/>
        </a:p>
      </dgm:t>
    </dgm:pt>
    <dgm:pt modelId="{D911832C-CE18-4788-908C-BC1B3022894D}">
      <dgm:prSet phldrT="[Текст]"/>
      <dgm:spPr/>
      <dgm:t>
        <a:bodyPr/>
        <a:lstStyle/>
        <a:p>
          <a:r>
            <a:rPr lang="ru-RU" dirty="0" smtClean="0"/>
            <a:t>Психолого-педагогический тренинг</a:t>
          </a:r>
          <a:endParaRPr lang="ru-RU" dirty="0"/>
        </a:p>
      </dgm:t>
    </dgm:pt>
    <dgm:pt modelId="{2E2DCABA-7365-4A97-828B-5D2E2E6B1504}" type="parTrans" cxnId="{95618AB5-222C-4013-ADF2-DCF147062BBE}">
      <dgm:prSet/>
      <dgm:spPr/>
      <dgm:t>
        <a:bodyPr/>
        <a:lstStyle/>
        <a:p>
          <a:endParaRPr lang="ru-RU"/>
        </a:p>
      </dgm:t>
    </dgm:pt>
    <dgm:pt modelId="{4E7DE1A4-9DC9-4211-9A82-F713239A36C7}" type="sibTrans" cxnId="{95618AB5-222C-4013-ADF2-DCF147062BBE}">
      <dgm:prSet/>
      <dgm:spPr/>
      <dgm:t>
        <a:bodyPr/>
        <a:lstStyle/>
        <a:p>
          <a:endParaRPr lang="ru-RU"/>
        </a:p>
      </dgm:t>
    </dgm:pt>
    <dgm:pt modelId="{B50C00C8-D61D-41F6-838F-7094C06D3963}" type="pres">
      <dgm:prSet presAssocID="{C554024A-73D2-403E-B38C-51C8075FAA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9B372C-9E3B-4DEF-B49F-D4991F907413}" type="pres">
      <dgm:prSet presAssocID="{F5001527-EAE0-4718-AD5A-D7496CF60CFE}" presName="parentLin" presStyleCnt="0"/>
      <dgm:spPr/>
    </dgm:pt>
    <dgm:pt modelId="{E61558B9-1D67-4BC7-A840-FEF33841DDDC}" type="pres">
      <dgm:prSet presAssocID="{F5001527-EAE0-4718-AD5A-D7496CF60CF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65E8CDD-43AC-4EBF-91E8-395F03A03DEA}" type="pres">
      <dgm:prSet presAssocID="{F5001527-EAE0-4718-AD5A-D7496CF60CF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16FB0-2CB2-4F68-A69F-A344467F7A05}" type="pres">
      <dgm:prSet presAssocID="{F5001527-EAE0-4718-AD5A-D7496CF60CFE}" presName="negativeSpace" presStyleCnt="0"/>
      <dgm:spPr/>
    </dgm:pt>
    <dgm:pt modelId="{A6309395-88A5-492D-9C6B-0CA35C4F0AE1}" type="pres">
      <dgm:prSet presAssocID="{F5001527-EAE0-4718-AD5A-D7496CF60CFE}" presName="childText" presStyleLbl="conFgAcc1" presStyleIdx="0" presStyleCnt="3">
        <dgm:presLayoutVars>
          <dgm:bulletEnabled val="1"/>
        </dgm:presLayoutVars>
      </dgm:prSet>
      <dgm:spPr/>
    </dgm:pt>
    <dgm:pt modelId="{95334C08-0D54-494B-AECC-DAA69BB2236E}" type="pres">
      <dgm:prSet presAssocID="{F7E6CA83-686A-4515-BA00-44993D059198}" presName="spaceBetweenRectangles" presStyleCnt="0"/>
      <dgm:spPr/>
    </dgm:pt>
    <dgm:pt modelId="{7F4CBD35-4564-4783-97E2-BE47281AEB86}" type="pres">
      <dgm:prSet presAssocID="{6E6612D4-1528-4DE5-9A28-6843AA931C3E}" presName="parentLin" presStyleCnt="0"/>
      <dgm:spPr/>
    </dgm:pt>
    <dgm:pt modelId="{9B589308-1472-40CD-8FC5-F7BE5902F6A2}" type="pres">
      <dgm:prSet presAssocID="{6E6612D4-1528-4DE5-9A28-6843AA931C3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77D8E69-0D38-4B2F-BE4D-13D0D18917B4}" type="pres">
      <dgm:prSet presAssocID="{6E6612D4-1528-4DE5-9A28-6843AA931C3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117573-9497-4E76-B1AD-FF3725D1FB7F}" type="pres">
      <dgm:prSet presAssocID="{6E6612D4-1528-4DE5-9A28-6843AA931C3E}" presName="negativeSpace" presStyleCnt="0"/>
      <dgm:spPr/>
    </dgm:pt>
    <dgm:pt modelId="{5906D018-E44B-4701-963E-AFCF2F9D94E2}" type="pres">
      <dgm:prSet presAssocID="{6E6612D4-1528-4DE5-9A28-6843AA931C3E}" presName="childText" presStyleLbl="conFgAcc1" presStyleIdx="1" presStyleCnt="3">
        <dgm:presLayoutVars>
          <dgm:bulletEnabled val="1"/>
        </dgm:presLayoutVars>
      </dgm:prSet>
      <dgm:spPr/>
    </dgm:pt>
    <dgm:pt modelId="{16E0BE19-AA6E-4797-AEF6-FB6E824437C2}" type="pres">
      <dgm:prSet presAssocID="{B09B9C9B-EDF2-4235-B779-3124DDCCC7CC}" presName="spaceBetweenRectangles" presStyleCnt="0"/>
      <dgm:spPr/>
    </dgm:pt>
    <dgm:pt modelId="{15B0B6FC-2DEA-4CF3-AABC-F4B7E3D4016B}" type="pres">
      <dgm:prSet presAssocID="{D911832C-CE18-4788-908C-BC1B3022894D}" presName="parentLin" presStyleCnt="0"/>
      <dgm:spPr/>
    </dgm:pt>
    <dgm:pt modelId="{1B85A1DD-753D-4AE9-B670-37D5F9388D9D}" type="pres">
      <dgm:prSet presAssocID="{D911832C-CE18-4788-908C-BC1B3022894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054C222-0A9E-4EF2-AB31-5DC1645A2DFC}" type="pres">
      <dgm:prSet presAssocID="{D911832C-CE18-4788-908C-BC1B3022894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1C4A7-DD12-42A6-A992-F0ECC5DFE1DE}" type="pres">
      <dgm:prSet presAssocID="{D911832C-CE18-4788-908C-BC1B3022894D}" presName="negativeSpace" presStyleCnt="0"/>
      <dgm:spPr/>
    </dgm:pt>
    <dgm:pt modelId="{1357E607-7F05-4573-8B5C-90609EA594CB}" type="pres">
      <dgm:prSet presAssocID="{D911832C-CE18-4788-908C-BC1B3022894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A057679-689E-48EC-84F6-942ED7369E69}" srcId="{C554024A-73D2-403E-B38C-51C8075FAA49}" destId="{F5001527-EAE0-4718-AD5A-D7496CF60CFE}" srcOrd="0" destOrd="0" parTransId="{55C3F554-D118-4C7B-A938-554A1ACC1F79}" sibTransId="{F7E6CA83-686A-4515-BA00-44993D059198}"/>
    <dgm:cxn modelId="{1499FA5E-128C-4F97-811E-DF793682F380}" type="presOf" srcId="{6E6612D4-1528-4DE5-9A28-6843AA931C3E}" destId="{9B589308-1472-40CD-8FC5-F7BE5902F6A2}" srcOrd="0" destOrd="0" presId="urn:microsoft.com/office/officeart/2005/8/layout/list1"/>
    <dgm:cxn modelId="{2D50497C-D453-4C38-A23A-5617A15CD8EB}" type="presOf" srcId="{6E6612D4-1528-4DE5-9A28-6843AA931C3E}" destId="{877D8E69-0D38-4B2F-BE4D-13D0D18917B4}" srcOrd="1" destOrd="0" presId="urn:microsoft.com/office/officeart/2005/8/layout/list1"/>
    <dgm:cxn modelId="{3CEA3320-5A36-4F43-A0D5-1FFAFDB5A995}" type="presOf" srcId="{C554024A-73D2-403E-B38C-51C8075FAA49}" destId="{B50C00C8-D61D-41F6-838F-7094C06D3963}" srcOrd="0" destOrd="0" presId="urn:microsoft.com/office/officeart/2005/8/layout/list1"/>
    <dgm:cxn modelId="{249E46AB-1C30-4D50-B7C0-75C2B88896C2}" srcId="{C554024A-73D2-403E-B38C-51C8075FAA49}" destId="{6E6612D4-1528-4DE5-9A28-6843AA931C3E}" srcOrd="1" destOrd="0" parTransId="{9EF8B254-95E8-4F7B-9966-5510270C6332}" sibTransId="{B09B9C9B-EDF2-4235-B779-3124DDCCC7CC}"/>
    <dgm:cxn modelId="{8509FC6E-62A7-4D53-8978-811CEEDF8DCD}" type="presOf" srcId="{D911832C-CE18-4788-908C-BC1B3022894D}" destId="{1B85A1DD-753D-4AE9-B670-37D5F9388D9D}" srcOrd="0" destOrd="0" presId="urn:microsoft.com/office/officeart/2005/8/layout/list1"/>
    <dgm:cxn modelId="{FCA32CAE-F140-4366-8BD4-9AFB9337685C}" type="presOf" srcId="{F5001527-EAE0-4718-AD5A-D7496CF60CFE}" destId="{665E8CDD-43AC-4EBF-91E8-395F03A03DEA}" srcOrd="1" destOrd="0" presId="urn:microsoft.com/office/officeart/2005/8/layout/list1"/>
    <dgm:cxn modelId="{ADCB0A94-DDA5-4087-94FF-74922FDE240A}" type="presOf" srcId="{F5001527-EAE0-4718-AD5A-D7496CF60CFE}" destId="{E61558B9-1D67-4BC7-A840-FEF33841DDDC}" srcOrd="0" destOrd="0" presId="urn:microsoft.com/office/officeart/2005/8/layout/list1"/>
    <dgm:cxn modelId="{95618AB5-222C-4013-ADF2-DCF147062BBE}" srcId="{C554024A-73D2-403E-B38C-51C8075FAA49}" destId="{D911832C-CE18-4788-908C-BC1B3022894D}" srcOrd="2" destOrd="0" parTransId="{2E2DCABA-7365-4A97-828B-5D2E2E6B1504}" sibTransId="{4E7DE1A4-9DC9-4211-9A82-F713239A36C7}"/>
    <dgm:cxn modelId="{7D659189-D0A7-4B8B-8602-CD54E7522990}" type="presOf" srcId="{D911832C-CE18-4788-908C-BC1B3022894D}" destId="{4054C222-0A9E-4EF2-AB31-5DC1645A2DFC}" srcOrd="1" destOrd="0" presId="urn:microsoft.com/office/officeart/2005/8/layout/list1"/>
    <dgm:cxn modelId="{1382C6A7-4AD3-4E87-A413-7311217C89D8}" type="presParOf" srcId="{B50C00C8-D61D-41F6-838F-7094C06D3963}" destId="{369B372C-9E3B-4DEF-B49F-D4991F907413}" srcOrd="0" destOrd="0" presId="urn:microsoft.com/office/officeart/2005/8/layout/list1"/>
    <dgm:cxn modelId="{E7DB0F71-AF57-45BA-ABD5-6F87864522A9}" type="presParOf" srcId="{369B372C-9E3B-4DEF-B49F-D4991F907413}" destId="{E61558B9-1D67-4BC7-A840-FEF33841DDDC}" srcOrd="0" destOrd="0" presId="urn:microsoft.com/office/officeart/2005/8/layout/list1"/>
    <dgm:cxn modelId="{4B794112-17D1-4684-8B7C-FAD9EB933236}" type="presParOf" srcId="{369B372C-9E3B-4DEF-B49F-D4991F907413}" destId="{665E8CDD-43AC-4EBF-91E8-395F03A03DEA}" srcOrd="1" destOrd="0" presId="urn:microsoft.com/office/officeart/2005/8/layout/list1"/>
    <dgm:cxn modelId="{A5CF90CB-F1F5-427B-95E0-F11715DCCAC9}" type="presParOf" srcId="{B50C00C8-D61D-41F6-838F-7094C06D3963}" destId="{8EB16FB0-2CB2-4F68-A69F-A344467F7A05}" srcOrd="1" destOrd="0" presId="urn:microsoft.com/office/officeart/2005/8/layout/list1"/>
    <dgm:cxn modelId="{5D009F26-AB78-43A8-95AA-CF306C436972}" type="presParOf" srcId="{B50C00C8-D61D-41F6-838F-7094C06D3963}" destId="{A6309395-88A5-492D-9C6B-0CA35C4F0AE1}" srcOrd="2" destOrd="0" presId="urn:microsoft.com/office/officeart/2005/8/layout/list1"/>
    <dgm:cxn modelId="{3F72B7CD-2244-4A98-AE45-E9A8AF48EEC8}" type="presParOf" srcId="{B50C00C8-D61D-41F6-838F-7094C06D3963}" destId="{95334C08-0D54-494B-AECC-DAA69BB2236E}" srcOrd="3" destOrd="0" presId="urn:microsoft.com/office/officeart/2005/8/layout/list1"/>
    <dgm:cxn modelId="{F7B8B35C-7556-4ED0-BC9E-9ECA40F385AA}" type="presParOf" srcId="{B50C00C8-D61D-41F6-838F-7094C06D3963}" destId="{7F4CBD35-4564-4783-97E2-BE47281AEB86}" srcOrd="4" destOrd="0" presId="urn:microsoft.com/office/officeart/2005/8/layout/list1"/>
    <dgm:cxn modelId="{6ED35217-496C-4ECC-BF59-DCC0888DF83F}" type="presParOf" srcId="{7F4CBD35-4564-4783-97E2-BE47281AEB86}" destId="{9B589308-1472-40CD-8FC5-F7BE5902F6A2}" srcOrd="0" destOrd="0" presId="urn:microsoft.com/office/officeart/2005/8/layout/list1"/>
    <dgm:cxn modelId="{1E90FC66-9A5C-4530-9898-263DB610FE18}" type="presParOf" srcId="{7F4CBD35-4564-4783-97E2-BE47281AEB86}" destId="{877D8E69-0D38-4B2F-BE4D-13D0D18917B4}" srcOrd="1" destOrd="0" presId="urn:microsoft.com/office/officeart/2005/8/layout/list1"/>
    <dgm:cxn modelId="{9E7859D1-5E75-41D8-9624-4DE59C7DBE8C}" type="presParOf" srcId="{B50C00C8-D61D-41F6-838F-7094C06D3963}" destId="{B3117573-9497-4E76-B1AD-FF3725D1FB7F}" srcOrd="5" destOrd="0" presId="urn:microsoft.com/office/officeart/2005/8/layout/list1"/>
    <dgm:cxn modelId="{4D88B445-AF0E-4D4E-ACB0-951C854EA9DE}" type="presParOf" srcId="{B50C00C8-D61D-41F6-838F-7094C06D3963}" destId="{5906D018-E44B-4701-963E-AFCF2F9D94E2}" srcOrd="6" destOrd="0" presId="urn:microsoft.com/office/officeart/2005/8/layout/list1"/>
    <dgm:cxn modelId="{C7D028E0-4482-4B30-BF34-570A1779FEC0}" type="presParOf" srcId="{B50C00C8-D61D-41F6-838F-7094C06D3963}" destId="{16E0BE19-AA6E-4797-AEF6-FB6E824437C2}" srcOrd="7" destOrd="0" presId="urn:microsoft.com/office/officeart/2005/8/layout/list1"/>
    <dgm:cxn modelId="{D5E749CB-8B7E-498C-B767-BD865FB24440}" type="presParOf" srcId="{B50C00C8-D61D-41F6-838F-7094C06D3963}" destId="{15B0B6FC-2DEA-4CF3-AABC-F4B7E3D4016B}" srcOrd="8" destOrd="0" presId="urn:microsoft.com/office/officeart/2005/8/layout/list1"/>
    <dgm:cxn modelId="{128E2CD1-0AB8-4450-B85B-9874D25B5BFB}" type="presParOf" srcId="{15B0B6FC-2DEA-4CF3-AABC-F4B7E3D4016B}" destId="{1B85A1DD-753D-4AE9-B670-37D5F9388D9D}" srcOrd="0" destOrd="0" presId="urn:microsoft.com/office/officeart/2005/8/layout/list1"/>
    <dgm:cxn modelId="{D3565CC2-CF68-421C-BBC1-53C1852C7B21}" type="presParOf" srcId="{15B0B6FC-2DEA-4CF3-AABC-F4B7E3D4016B}" destId="{4054C222-0A9E-4EF2-AB31-5DC1645A2DFC}" srcOrd="1" destOrd="0" presId="urn:microsoft.com/office/officeart/2005/8/layout/list1"/>
    <dgm:cxn modelId="{660C86A5-CFBF-4F8C-95A2-370DB6AB69CC}" type="presParOf" srcId="{B50C00C8-D61D-41F6-838F-7094C06D3963}" destId="{54B1C4A7-DD12-42A6-A992-F0ECC5DFE1DE}" srcOrd="9" destOrd="0" presId="urn:microsoft.com/office/officeart/2005/8/layout/list1"/>
    <dgm:cxn modelId="{C89358D6-CDEF-44ED-9DA8-B639C5DBD083}" type="presParOf" srcId="{B50C00C8-D61D-41F6-838F-7094C06D3963}" destId="{1357E607-7F05-4573-8B5C-90609EA594C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5BFCAB-4C4C-44FE-8BB6-231B524CE49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742C64-DFF5-4DA0-A15D-A732896AB53A}">
      <dgm:prSet phldrT="[Текст]"/>
      <dgm:spPr/>
      <dgm:t>
        <a:bodyPr/>
        <a:lstStyle/>
        <a:p>
          <a:r>
            <a:rPr lang="ru-RU" dirty="0" smtClean="0"/>
            <a:t>Эмоциональная насыщенность  деятельности</a:t>
          </a:r>
          <a:endParaRPr lang="ru-RU" dirty="0"/>
        </a:p>
      </dgm:t>
    </dgm:pt>
    <dgm:pt modelId="{655155EB-8E94-48E8-9A30-CC8F01869EBE}" type="parTrans" cxnId="{9ED6ED96-C7B8-428D-86CF-A4DE43A97D20}">
      <dgm:prSet/>
      <dgm:spPr/>
      <dgm:t>
        <a:bodyPr/>
        <a:lstStyle/>
        <a:p>
          <a:endParaRPr lang="ru-RU"/>
        </a:p>
      </dgm:t>
    </dgm:pt>
    <dgm:pt modelId="{79D7CE66-8500-46E3-9AE0-6C474702B4FC}" type="sibTrans" cxnId="{9ED6ED96-C7B8-428D-86CF-A4DE43A97D20}">
      <dgm:prSet/>
      <dgm:spPr/>
      <dgm:t>
        <a:bodyPr/>
        <a:lstStyle/>
        <a:p>
          <a:endParaRPr lang="ru-RU"/>
        </a:p>
      </dgm:t>
    </dgm:pt>
    <dgm:pt modelId="{F2DD3744-E3A1-4535-ABFD-81E4A9C16390}">
      <dgm:prSet phldrT="[Текст]"/>
      <dgm:spPr/>
      <dgm:t>
        <a:bodyPr/>
        <a:lstStyle/>
        <a:p>
          <a:r>
            <a:rPr lang="ru-RU" dirty="0" smtClean="0"/>
            <a:t>Постоянная концентрация внимания</a:t>
          </a:r>
          <a:endParaRPr lang="ru-RU" dirty="0"/>
        </a:p>
      </dgm:t>
    </dgm:pt>
    <dgm:pt modelId="{042A5A2A-F614-45B3-931D-137AE8F89B39}" type="parTrans" cxnId="{830D5B56-C802-43A6-9C76-CC246C4F92B1}">
      <dgm:prSet/>
      <dgm:spPr/>
      <dgm:t>
        <a:bodyPr/>
        <a:lstStyle/>
        <a:p>
          <a:endParaRPr lang="ru-RU"/>
        </a:p>
      </dgm:t>
    </dgm:pt>
    <dgm:pt modelId="{08F74733-1BE3-455E-B6BE-92B4F30AE038}" type="sibTrans" cxnId="{830D5B56-C802-43A6-9C76-CC246C4F92B1}">
      <dgm:prSet/>
      <dgm:spPr/>
      <dgm:t>
        <a:bodyPr/>
        <a:lstStyle/>
        <a:p>
          <a:endParaRPr lang="ru-RU"/>
        </a:p>
      </dgm:t>
    </dgm:pt>
    <dgm:pt modelId="{9DFAEAEC-C573-431C-B342-A54B72AD7342}">
      <dgm:prSet phldrT="[Текст]"/>
      <dgm:spPr/>
      <dgm:t>
        <a:bodyPr/>
        <a:lstStyle/>
        <a:p>
          <a:r>
            <a:rPr lang="ru-RU" dirty="0" smtClean="0"/>
            <a:t>Ответственность за детей</a:t>
          </a:r>
          <a:endParaRPr lang="ru-RU" dirty="0"/>
        </a:p>
      </dgm:t>
    </dgm:pt>
    <dgm:pt modelId="{F70B755D-83CC-4AD1-ABF7-A9E7FE4BFBB6}" type="parTrans" cxnId="{C93E51EE-4DE0-41E4-9037-3F2AF5233901}">
      <dgm:prSet/>
      <dgm:spPr/>
      <dgm:t>
        <a:bodyPr/>
        <a:lstStyle/>
        <a:p>
          <a:endParaRPr lang="ru-RU"/>
        </a:p>
      </dgm:t>
    </dgm:pt>
    <dgm:pt modelId="{27DC91E7-0546-4D73-A9B4-B729096C1E02}" type="sibTrans" cxnId="{C93E51EE-4DE0-41E4-9037-3F2AF5233901}">
      <dgm:prSet/>
      <dgm:spPr/>
      <dgm:t>
        <a:bodyPr/>
        <a:lstStyle/>
        <a:p>
          <a:endParaRPr lang="ru-RU"/>
        </a:p>
      </dgm:t>
    </dgm:pt>
    <dgm:pt modelId="{7F8A44E6-41EF-4D56-81D0-E76DE8B7701E}" type="pres">
      <dgm:prSet presAssocID="{5B5BFCAB-4C4C-44FE-8BB6-231B524CE49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21093C-F892-4523-91E0-1A5B2DA04538}" type="pres">
      <dgm:prSet presAssocID="{0B742C64-DFF5-4DA0-A15D-A732896AB53A}" presName="parentLin" presStyleCnt="0"/>
      <dgm:spPr/>
    </dgm:pt>
    <dgm:pt modelId="{1D937358-CFDD-426E-9FB6-99A608619CED}" type="pres">
      <dgm:prSet presAssocID="{0B742C64-DFF5-4DA0-A15D-A732896AB53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46C5929-97AF-4B35-8820-C39B9512CCCE}" type="pres">
      <dgm:prSet presAssocID="{0B742C64-DFF5-4DA0-A15D-A732896AB53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DD4959-8F87-414A-BAC8-B006D0E30EBC}" type="pres">
      <dgm:prSet presAssocID="{0B742C64-DFF5-4DA0-A15D-A732896AB53A}" presName="negativeSpace" presStyleCnt="0"/>
      <dgm:spPr/>
    </dgm:pt>
    <dgm:pt modelId="{40E8F64E-56CB-4ACB-898D-C2262218758C}" type="pres">
      <dgm:prSet presAssocID="{0B742C64-DFF5-4DA0-A15D-A732896AB53A}" presName="childText" presStyleLbl="conFgAcc1" presStyleIdx="0" presStyleCnt="3">
        <dgm:presLayoutVars>
          <dgm:bulletEnabled val="1"/>
        </dgm:presLayoutVars>
      </dgm:prSet>
      <dgm:spPr/>
    </dgm:pt>
    <dgm:pt modelId="{55C5A6DC-4D99-4D2B-9FF1-70A3754F13BB}" type="pres">
      <dgm:prSet presAssocID="{79D7CE66-8500-46E3-9AE0-6C474702B4FC}" presName="spaceBetweenRectangles" presStyleCnt="0"/>
      <dgm:spPr/>
    </dgm:pt>
    <dgm:pt modelId="{C4F8CC84-63FD-4F9B-B37F-3140A0009190}" type="pres">
      <dgm:prSet presAssocID="{F2DD3744-E3A1-4535-ABFD-81E4A9C16390}" presName="parentLin" presStyleCnt="0"/>
      <dgm:spPr/>
    </dgm:pt>
    <dgm:pt modelId="{5D735241-CA19-499C-81E5-9B859A59EE4C}" type="pres">
      <dgm:prSet presAssocID="{F2DD3744-E3A1-4535-ABFD-81E4A9C1639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0C49CA7-F7FC-4489-9CFF-17F1C7F4C2EC}" type="pres">
      <dgm:prSet presAssocID="{F2DD3744-E3A1-4535-ABFD-81E4A9C1639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B6CBE-4A68-42BE-AEE0-ADFC92BB7433}" type="pres">
      <dgm:prSet presAssocID="{F2DD3744-E3A1-4535-ABFD-81E4A9C16390}" presName="negativeSpace" presStyleCnt="0"/>
      <dgm:spPr/>
    </dgm:pt>
    <dgm:pt modelId="{B52AB57C-22DA-40C5-92D7-6143FB8C5CD4}" type="pres">
      <dgm:prSet presAssocID="{F2DD3744-E3A1-4535-ABFD-81E4A9C16390}" presName="childText" presStyleLbl="conFgAcc1" presStyleIdx="1" presStyleCnt="3">
        <dgm:presLayoutVars>
          <dgm:bulletEnabled val="1"/>
        </dgm:presLayoutVars>
      </dgm:prSet>
      <dgm:spPr/>
    </dgm:pt>
    <dgm:pt modelId="{9EF16CB0-772B-4A41-93F0-4DD2EEDC031F}" type="pres">
      <dgm:prSet presAssocID="{08F74733-1BE3-455E-B6BE-92B4F30AE038}" presName="spaceBetweenRectangles" presStyleCnt="0"/>
      <dgm:spPr/>
    </dgm:pt>
    <dgm:pt modelId="{8BF5DD79-BCAB-45AC-805E-E63C362A5B44}" type="pres">
      <dgm:prSet presAssocID="{9DFAEAEC-C573-431C-B342-A54B72AD7342}" presName="parentLin" presStyleCnt="0"/>
      <dgm:spPr/>
    </dgm:pt>
    <dgm:pt modelId="{4855718A-BB2D-44B0-B605-0E9D5241DCA5}" type="pres">
      <dgm:prSet presAssocID="{9DFAEAEC-C573-431C-B342-A54B72AD734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1F47A32-BC98-4F28-99FC-0D73FBBDF306}" type="pres">
      <dgm:prSet presAssocID="{9DFAEAEC-C573-431C-B342-A54B72AD734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3BE6F-FCE3-49F7-88C7-FDE20DAE68D6}" type="pres">
      <dgm:prSet presAssocID="{9DFAEAEC-C573-431C-B342-A54B72AD7342}" presName="negativeSpace" presStyleCnt="0"/>
      <dgm:spPr/>
    </dgm:pt>
    <dgm:pt modelId="{22487684-A1E6-49D5-B3E2-C9B67F1DDE5E}" type="pres">
      <dgm:prSet presAssocID="{9DFAEAEC-C573-431C-B342-A54B72AD734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C3CDBEE-5EF5-40D9-BA04-9A6C0AF1A6B8}" type="presOf" srcId="{9DFAEAEC-C573-431C-B342-A54B72AD7342}" destId="{4855718A-BB2D-44B0-B605-0E9D5241DCA5}" srcOrd="0" destOrd="0" presId="urn:microsoft.com/office/officeart/2005/8/layout/list1"/>
    <dgm:cxn modelId="{C93E51EE-4DE0-41E4-9037-3F2AF5233901}" srcId="{5B5BFCAB-4C4C-44FE-8BB6-231B524CE495}" destId="{9DFAEAEC-C573-431C-B342-A54B72AD7342}" srcOrd="2" destOrd="0" parTransId="{F70B755D-83CC-4AD1-ABF7-A9E7FE4BFBB6}" sibTransId="{27DC91E7-0546-4D73-A9B4-B729096C1E02}"/>
    <dgm:cxn modelId="{30669CAB-2677-4B7E-AE7A-5191B20628DA}" type="presOf" srcId="{5B5BFCAB-4C4C-44FE-8BB6-231B524CE495}" destId="{7F8A44E6-41EF-4D56-81D0-E76DE8B7701E}" srcOrd="0" destOrd="0" presId="urn:microsoft.com/office/officeart/2005/8/layout/list1"/>
    <dgm:cxn modelId="{C1017FB0-62C7-415C-B42D-A446E7247B6D}" type="presOf" srcId="{F2DD3744-E3A1-4535-ABFD-81E4A9C16390}" destId="{E0C49CA7-F7FC-4489-9CFF-17F1C7F4C2EC}" srcOrd="1" destOrd="0" presId="urn:microsoft.com/office/officeart/2005/8/layout/list1"/>
    <dgm:cxn modelId="{16E2D0E1-EEB4-4FEA-A2FF-334DD7AFC469}" type="presOf" srcId="{0B742C64-DFF5-4DA0-A15D-A732896AB53A}" destId="{1D937358-CFDD-426E-9FB6-99A608619CED}" srcOrd="0" destOrd="0" presId="urn:microsoft.com/office/officeart/2005/8/layout/list1"/>
    <dgm:cxn modelId="{AA5AC4A6-8555-4D60-81C5-2D9C4C43EA19}" type="presOf" srcId="{9DFAEAEC-C573-431C-B342-A54B72AD7342}" destId="{31F47A32-BC98-4F28-99FC-0D73FBBDF306}" srcOrd="1" destOrd="0" presId="urn:microsoft.com/office/officeart/2005/8/layout/list1"/>
    <dgm:cxn modelId="{54FBAC51-643A-4B37-AAF5-20F1B5A3CC70}" type="presOf" srcId="{F2DD3744-E3A1-4535-ABFD-81E4A9C16390}" destId="{5D735241-CA19-499C-81E5-9B859A59EE4C}" srcOrd="0" destOrd="0" presId="urn:microsoft.com/office/officeart/2005/8/layout/list1"/>
    <dgm:cxn modelId="{830D5B56-C802-43A6-9C76-CC246C4F92B1}" srcId="{5B5BFCAB-4C4C-44FE-8BB6-231B524CE495}" destId="{F2DD3744-E3A1-4535-ABFD-81E4A9C16390}" srcOrd="1" destOrd="0" parTransId="{042A5A2A-F614-45B3-931D-137AE8F89B39}" sibTransId="{08F74733-1BE3-455E-B6BE-92B4F30AE038}"/>
    <dgm:cxn modelId="{CBF6A7EB-E70E-4BD6-8BD2-BE889F29A9F8}" type="presOf" srcId="{0B742C64-DFF5-4DA0-A15D-A732896AB53A}" destId="{D46C5929-97AF-4B35-8820-C39B9512CCCE}" srcOrd="1" destOrd="0" presId="urn:microsoft.com/office/officeart/2005/8/layout/list1"/>
    <dgm:cxn modelId="{9ED6ED96-C7B8-428D-86CF-A4DE43A97D20}" srcId="{5B5BFCAB-4C4C-44FE-8BB6-231B524CE495}" destId="{0B742C64-DFF5-4DA0-A15D-A732896AB53A}" srcOrd="0" destOrd="0" parTransId="{655155EB-8E94-48E8-9A30-CC8F01869EBE}" sibTransId="{79D7CE66-8500-46E3-9AE0-6C474702B4FC}"/>
    <dgm:cxn modelId="{5AD370FA-8F76-40ED-9CAB-B682FAFAE536}" type="presParOf" srcId="{7F8A44E6-41EF-4D56-81D0-E76DE8B7701E}" destId="{4421093C-F892-4523-91E0-1A5B2DA04538}" srcOrd="0" destOrd="0" presId="urn:microsoft.com/office/officeart/2005/8/layout/list1"/>
    <dgm:cxn modelId="{7F3753C1-A831-47AB-8FFD-43AADEC8DB6B}" type="presParOf" srcId="{4421093C-F892-4523-91E0-1A5B2DA04538}" destId="{1D937358-CFDD-426E-9FB6-99A608619CED}" srcOrd="0" destOrd="0" presId="urn:microsoft.com/office/officeart/2005/8/layout/list1"/>
    <dgm:cxn modelId="{EF60DB7D-50B9-4943-91C7-02A080896484}" type="presParOf" srcId="{4421093C-F892-4523-91E0-1A5B2DA04538}" destId="{D46C5929-97AF-4B35-8820-C39B9512CCCE}" srcOrd="1" destOrd="0" presId="urn:microsoft.com/office/officeart/2005/8/layout/list1"/>
    <dgm:cxn modelId="{869B81F9-8F4C-41C2-B0AB-311F6F50059B}" type="presParOf" srcId="{7F8A44E6-41EF-4D56-81D0-E76DE8B7701E}" destId="{98DD4959-8F87-414A-BAC8-B006D0E30EBC}" srcOrd="1" destOrd="0" presId="urn:microsoft.com/office/officeart/2005/8/layout/list1"/>
    <dgm:cxn modelId="{DD4AFDC7-FC68-4813-9ECD-8BA22ACE7D1A}" type="presParOf" srcId="{7F8A44E6-41EF-4D56-81D0-E76DE8B7701E}" destId="{40E8F64E-56CB-4ACB-898D-C2262218758C}" srcOrd="2" destOrd="0" presId="urn:microsoft.com/office/officeart/2005/8/layout/list1"/>
    <dgm:cxn modelId="{34EC546F-0DC0-406F-A282-92F429A74775}" type="presParOf" srcId="{7F8A44E6-41EF-4D56-81D0-E76DE8B7701E}" destId="{55C5A6DC-4D99-4D2B-9FF1-70A3754F13BB}" srcOrd="3" destOrd="0" presId="urn:microsoft.com/office/officeart/2005/8/layout/list1"/>
    <dgm:cxn modelId="{2D475115-5405-4203-866F-862EB203D6F0}" type="presParOf" srcId="{7F8A44E6-41EF-4D56-81D0-E76DE8B7701E}" destId="{C4F8CC84-63FD-4F9B-B37F-3140A0009190}" srcOrd="4" destOrd="0" presId="urn:microsoft.com/office/officeart/2005/8/layout/list1"/>
    <dgm:cxn modelId="{1669C776-BA2A-4B54-A178-65AEC1F6B693}" type="presParOf" srcId="{C4F8CC84-63FD-4F9B-B37F-3140A0009190}" destId="{5D735241-CA19-499C-81E5-9B859A59EE4C}" srcOrd="0" destOrd="0" presId="urn:microsoft.com/office/officeart/2005/8/layout/list1"/>
    <dgm:cxn modelId="{D9539FBD-C148-4AAB-B780-360E5ECAE87A}" type="presParOf" srcId="{C4F8CC84-63FD-4F9B-B37F-3140A0009190}" destId="{E0C49CA7-F7FC-4489-9CFF-17F1C7F4C2EC}" srcOrd="1" destOrd="0" presId="urn:microsoft.com/office/officeart/2005/8/layout/list1"/>
    <dgm:cxn modelId="{C91E10F8-561C-4866-BDBB-1B95B8D5E217}" type="presParOf" srcId="{7F8A44E6-41EF-4D56-81D0-E76DE8B7701E}" destId="{34FB6CBE-4A68-42BE-AEE0-ADFC92BB7433}" srcOrd="5" destOrd="0" presId="urn:microsoft.com/office/officeart/2005/8/layout/list1"/>
    <dgm:cxn modelId="{638BEFA0-374D-47DB-866F-F02F3BAB82FB}" type="presParOf" srcId="{7F8A44E6-41EF-4D56-81D0-E76DE8B7701E}" destId="{B52AB57C-22DA-40C5-92D7-6143FB8C5CD4}" srcOrd="6" destOrd="0" presId="urn:microsoft.com/office/officeart/2005/8/layout/list1"/>
    <dgm:cxn modelId="{7BCD5854-3F5B-4B86-A654-2A9742AB9E7C}" type="presParOf" srcId="{7F8A44E6-41EF-4D56-81D0-E76DE8B7701E}" destId="{9EF16CB0-772B-4A41-93F0-4DD2EEDC031F}" srcOrd="7" destOrd="0" presId="urn:microsoft.com/office/officeart/2005/8/layout/list1"/>
    <dgm:cxn modelId="{8CA9E1A9-FB8A-44A7-A693-53B362319D06}" type="presParOf" srcId="{7F8A44E6-41EF-4D56-81D0-E76DE8B7701E}" destId="{8BF5DD79-BCAB-45AC-805E-E63C362A5B44}" srcOrd="8" destOrd="0" presId="urn:microsoft.com/office/officeart/2005/8/layout/list1"/>
    <dgm:cxn modelId="{FE16DA99-8762-47B0-B5C0-6E1BE8DCF4B0}" type="presParOf" srcId="{8BF5DD79-BCAB-45AC-805E-E63C362A5B44}" destId="{4855718A-BB2D-44B0-B605-0E9D5241DCA5}" srcOrd="0" destOrd="0" presId="urn:microsoft.com/office/officeart/2005/8/layout/list1"/>
    <dgm:cxn modelId="{38A7EEDB-59B8-486B-B7AA-EB8615F82833}" type="presParOf" srcId="{8BF5DD79-BCAB-45AC-805E-E63C362A5B44}" destId="{31F47A32-BC98-4F28-99FC-0D73FBBDF306}" srcOrd="1" destOrd="0" presId="urn:microsoft.com/office/officeart/2005/8/layout/list1"/>
    <dgm:cxn modelId="{3B9992A0-1029-4C78-9DA2-27BECE2748BA}" type="presParOf" srcId="{7F8A44E6-41EF-4D56-81D0-E76DE8B7701E}" destId="{4393BE6F-FCE3-49F7-88C7-FDE20DAE68D6}" srcOrd="9" destOrd="0" presId="urn:microsoft.com/office/officeart/2005/8/layout/list1"/>
    <dgm:cxn modelId="{788075AF-763C-48D3-9317-71A8E0FC7014}" type="presParOf" srcId="{7F8A44E6-41EF-4D56-81D0-E76DE8B7701E}" destId="{22487684-A1E6-49D5-B3E2-C9B67F1DDE5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B743E1-F764-4282-9709-5C89A6CBB02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93A071-95AA-47EC-B034-F8F8F663CE24}">
      <dgm:prSet phldrT="[Текст]"/>
      <dgm:spPr/>
      <dgm:t>
        <a:bodyPr/>
        <a:lstStyle/>
        <a:p>
          <a:r>
            <a:rPr lang="ru-RU" dirty="0" smtClean="0"/>
            <a:t>Внешние </a:t>
          </a:r>
          <a:endParaRPr lang="ru-RU" dirty="0"/>
        </a:p>
      </dgm:t>
    </dgm:pt>
    <dgm:pt modelId="{E4278F7E-DE6B-4240-A732-B1A89954CE9B}" type="parTrans" cxnId="{AD57E5D4-EC0B-447F-9EF0-53DADB3EFF71}">
      <dgm:prSet/>
      <dgm:spPr/>
      <dgm:t>
        <a:bodyPr/>
        <a:lstStyle/>
        <a:p>
          <a:endParaRPr lang="ru-RU"/>
        </a:p>
      </dgm:t>
    </dgm:pt>
    <dgm:pt modelId="{B148896D-C3F8-41B5-9396-513A41028F52}" type="sibTrans" cxnId="{AD57E5D4-EC0B-447F-9EF0-53DADB3EFF71}">
      <dgm:prSet/>
      <dgm:spPr/>
      <dgm:t>
        <a:bodyPr/>
        <a:lstStyle/>
        <a:p>
          <a:endParaRPr lang="ru-RU"/>
        </a:p>
      </dgm:t>
    </dgm:pt>
    <dgm:pt modelId="{1D8176B2-1922-4AFE-8CEB-4CFB5948C94D}">
      <dgm:prSet phldrT="[Текст]"/>
      <dgm:spPr/>
      <dgm:t>
        <a:bodyPr/>
        <a:lstStyle/>
        <a:p>
          <a:r>
            <a:rPr lang="ru-RU" dirty="0" smtClean="0"/>
            <a:t>Условия материальной среды</a:t>
          </a:r>
          <a:endParaRPr lang="ru-RU" dirty="0"/>
        </a:p>
      </dgm:t>
    </dgm:pt>
    <dgm:pt modelId="{D02F3D3C-2CD4-47B8-943F-D26799C7BEB5}" type="parTrans" cxnId="{D1C36787-2B7A-4756-AFA9-E39B176C9776}">
      <dgm:prSet/>
      <dgm:spPr/>
      <dgm:t>
        <a:bodyPr/>
        <a:lstStyle/>
        <a:p>
          <a:endParaRPr lang="ru-RU"/>
        </a:p>
      </dgm:t>
    </dgm:pt>
    <dgm:pt modelId="{05AE83DE-A5DF-4BF3-AB74-AFD42231549B}" type="sibTrans" cxnId="{D1C36787-2B7A-4756-AFA9-E39B176C9776}">
      <dgm:prSet/>
      <dgm:spPr/>
      <dgm:t>
        <a:bodyPr/>
        <a:lstStyle/>
        <a:p>
          <a:endParaRPr lang="ru-RU"/>
        </a:p>
      </dgm:t>
    </dgm:pt>
    <dgm:pt modelId="{B850E412-8248-49C2-84B2-CE50E069EB56}">
      <dgm:prSet phldrT="[Текст]"/>
      <dgm:spPr/>
      <dgm:t>
        <a:bodyPr/>
        <a:lstStyle/>
        <a:p>
          <a:r>
            <a:rPr lang="ru-RU" dirty="0" smtClean="0"/>
            <a:t>Содержание работы</a:t>
          </a:r>
          <a:endParaRPr lang="ru-RU" dirty="0"/>
        </a:p>
      </dgm:t>
    </dgm:pt>
    <dgm:pt modelId="{B366F622-AA0F-46B9-8F1E-DFF5E10DF851}" type="parTrans" cxnId="{28CD7A0D-FB8C-4F14-9CE5-48DFAFD7B2F7}">
      <dgm:prSet/>
      <dgm:spPr/>
      <dgm:t>
        <a:bodyPr/>
        <a:lstStyle/>
        <a:p>
          <a:endParaRPr lang="ru-RU"/>
        </a:p>
      </dgm:t>
    </dgm:pt>
    <dgm:pt modelId="{F61F32C5-2F85-4910-BDC8-97E0D0B89DCD}" type="sibTrans" cxnId="{28CD7A0D-FB8C-4F14-9CE5-48DFAFD7B2F7}">
      <dgm:prSet/>
      <dgm:spPr/>
      <dgm:t>
        <a:bodyPr/>
        <a:lstStyle/>
        <a:p>
          <a:endParaRPr lang="ru-RU"/>
        </a:p>
      </dgm:t>
    </dgm:pt>
    <dgm:pt modelId="{318604C1-3A1C-4B0A-B3D1-B1562100E7E8}">
      <dgm:prSet phldrT="[Текст]"/>
      <dgm:spPr/>
      <dgm:t>
        <a:bodyPr/>
        <a:lstStyle/>
        <a:p>
          <a:r>
            <a:rPr lang="ru-RU" dirty="0" smtClean="0"/>
            <a:t>Внутренние </a:t>
          </a:r>
          <a:endParaRPr lang="ru-RU" dirty="0"/>
        </a:p>
      </dgm:t>
    </dgm:pt>
    <dgm:pt modelId="{1AADA161-E2D8-4414-8FA4-79F6CDDC0D6A}" type="parTrans" cxnId="{9E014196-B18C-4155-A9AC-365B6B721754}">
      <dgm:prSet/>
      <dgm:spPr/>
      <dgm:t>
        <a:bodyPr/>
        <a:lstStyle/>
        <a:p>
          <a:endParaRPr lang="ru-RU"/>
        </a:p>
      </dgm:t>
    </dgm:pt>
    <dgm:pt modelId="{B5871C7A-B014-4D94-A6B0-4584C2077FDF}" type="sibTrans" cxnId="{9E014196-B18C-4155-A9AC-365B6B721754}">
      <dgm:prSet/>
      <dgm:spPr/>
      <dgm:t>
        <a:bodyPr/>
        <a:lstStyle/>
        <a:p>
          <a:endParaRPr lang="ru-RU"/>
        </a:p>
      </dgm:t>
    </dgm:pt>
    <dgm:pt modelId="{807EAD88-0591-49CF-AA29-4AEE355BE211}">
      <dgm:prSet phldrT="[Текст]"/>
      <dgm:spPr/>
      <dgm:t>
        <a:bodyPr/>
        <a:lstStyle/>
        <a:p>
          <a:r>
            <a:rPr lang="ru-RU" dirty="0" smtClean="0"/>
            <a:t>Склонность к эмоциональной ригидности</a:t>
          </a:r>
          <a:endParaRPr lang="ru-RU" dirty="0"/>
        </a:p>
      </dgm:t>
    </dgm:pt>
    <dgm:pt modelId="{C55AF777-3651-4E6E-94DE-40EDE7A806E4}" type="parTrans" cxnId="{BB055C59-26BB-4D90-9D52-99752261CD20}">
      <dgm:prSet/>
      <dgm:spPr/>
      <dgm:t>
        <a:bodyPr/>
        <a:lstStyle/>
        <a:p>
          <a:endParaRPr lang="ru-RU"/>
        </a:p>
      </dgm:t>
    </dgm:pt>
    <dgm:pt modelId="{69FF3647-1971-4785-AF83-575677DE6C0A}" type="sibTrans" cxnId="{BB055C59-26BB-4D90-9D52-99752261CD20}">
      <dgm:prSet/>
      <dgm:spPr/>
      <dgm:t>
        <a:bodyPr/>
        <a:lstStyle/>
        <a:p>
          <a:endParaRPr lang="ru-RU"/>
        </a:p>
      </dgm:t>
    </dgm:pt>
    <dgm:pt modelId="{ABC31823-BE85-400D-820F-3ED067A7036D}">
      <dgm:prSet phldrT="[Текст]"/>
      <dgm:spPr/>
      <dgm:t>
        <a:bodyPr/>
        <a:lstStyle/>
        <a:p>
          <a:r>
            <a:rPr lang="ru-RU" dirty="0" smtClean="0"/>
            <a:t>Интенсивное восприятие и переживание обстоятельств </a:t>
          </a:r>
          <a:endParaRPr lang="ru-RU" dirty="0"/>
        </a:p>
      </dgm:t>
    </dgm:pt>
    <dgm:pt modelId="{3E75A2BD-F7FA-480C-8617-A383937CA02D}" type="parTrans" cxnId="{59A92980-6B43-4E91-BD03-F07E054D0664}">
      <dgm:prSet/>
      <dgm:spPr/>
      <dgm:t>
        <a:bodyPr/>
        <a:lstStyle/>
        <a:p>
          <a:endParaRPr lang="ru-RU"/>
        </a:p>
      </dgm:t>
    </dgm:pt>
    <dgm:pt modelId="{6EE7195A-AB9F-427C-B0BC-DC0EBD16F322}" type="sibTrans" cxnId="{59A92980-6B43-4E91-BD03-F07E054D0664}">
      <dgm:prSet/>
      <dgm:spPr/>
      <dgm:t>
        <a:bodyPr/>
        <a:lstStyle/>
        <a:p>
          <a:endParaRPr lang="ru-RU"/>
        </a:p>
      </dgm:t>
    </dgm:pt>
    <dgm:pt modelId="{B4E4ACB4-1DF8-4CF4-9DFC-1E6A3496F569}">
      <dgm:prSet phldrT="[Текст]"/>
      <dgm:spPr/>
      <dgm:t>
        <a:bodyPr/>
        <a:lstStyle/>
        <a:p>
          <a:r>
            <a:rPr lang="ru-RU" dirty="0" smtClean="0"/>
            <a:t>Социально-психологические условия деятельности</a:t>
          </a:r>
          <a:endParaRPr lang="ru-RU" dirty="0"/>
        </a:p>
      </dgm:t>
    </dgm:pt>
    <dgm:pt modelId="{3F1F6478-59D0-4982-B200-FFBE41971362}" type="parTrans" cxnId="{713CCD79-9749-4630-9325-D7786F7015FA}">
      <dgm:prSet/>
      <dgm:spPr/>
    </dgm:pt>
    <dgm:pt modelId="{EB3BEED7-0396-430A-9A78-1583153B17E8}" type="sibTrans" cxnId="{713CCD79-9749-4630-9325-D7786F7015FA}">
      <dgm:prSet/>
      <dgm:spPr/>
    </dgm:pt>
    <dgm:pt modelId="{C49B564C-7CC4-4A4B-B0A5-4AD3A0F9690D}">
      <dgm:prSet phldrT="[Текст]"/>
      <dgm:spPr/>
      <dgm:t>
        <a:bodyPr/>
        <a:lstStyle/>
        <a:p>
          <a:r>
            <a:rPr lang="ru-RU" dirty="0" smtClean="0"/>
            <a:t>Организация деятельности</a:t>
          </a:r>
          <a:endParaRPr lang="ru-RU" dirty="0"/>
        </a:p>
      </dgm:t>
    </dgm:pt>
    <dgm:pt modelId="{9F1C6746-A075-45C6-BF5E-B654D949A31B}" type="parTrans" cxnId="{CA08A4B3-3975-4E1F-AD40-50378719B977}">
      <dgm:prSet/>
      <dgm:spPr/>
    </dgm:pt>
    <dgm:pt modelId="{B27FE4E6-E70E-489F-A795-A9B6E9016E58}" type="sibTrans" cxnId="{CA08A4B3-3975-4E1F-AD40-50378719B977}">
      <dgm:prSet/>
      <dgm:spPr/>
    </dgm:pt>
    <dgm:pt modelId="{23112C1B-AE64-4E87-A61C-7DECDF71EDB8}">
      <dgm:prSet phldrT="[Текст]"/>
      <dgm:spPr/>
      <dgm:t>
        <a:bodyPr/>
        <a:lstStyle/>
        <a:p>
          <a:endParaRPr lang="ru-RU" dirty="0"/>
        </a:p>
      </dgm:t>
    </dgm:pt>
    <dgm:pt modelId="{A4E8437A-58F2-4471-88E3-7FEBD620A20E}" type="parTrans" cxnId="{945C4ECD-A02D-4FFB-8D35-6D3737D0A23B}">
      <dgm:prSet/>
      <dgm:spPr/>
    </dgm:pt>
    <dgm:pt modelId="{F234DEDC-0AA4-46E5-8E10-3488E4482977}" type="sibTrans" cxnId="{945C4ECD-A02D-4FFB-8D35-6D3737D0A23B}">
      <dgm:prSet/>
      <dgm:spPr/>
    </dgm:pt>
    <dgm:pt modelId="{1012C2E7-D031-4B3C-9DC3-09ED3D71A7CA}">
      <dgm:prSet phldrT="[Текст]"/>
      <dgm:spPr/>
      <dgm:t>
        <a:bodyPr/>
        <a:lstStyle/>
        <a:p>
          <a:r>
            <a:rPr lang="ru-RU" dirty="0" smtClean="0"/>
            <a:t>Нравственные дефекты и </a:t>
          </a:r>
          <a:r>
            <a:rPr lang="ru-RU" dirty="0" err="1" smtClean="0"/>
            <a:t>дезориетнация</a:t>
          </a:r>
          <a:r>
            <a:rPr lang="ru-RU" dirty="0" smtClean="0"/>
            <a:t> личности</a:t>
          </a:r>
          <a:endParaRPr lang="ru-RU" dirty="0"/>
        </a:p>
      </dgm:t>
    </dgm:pt>
    <dgm:pt modelId="{97A5F2AE-25CC-4B51-8211-E8C0E41E8D6F}" type="parTrans" cxnId="{3CB8FAB9-0E66-4347-90A7-F4E33EAEE80A}">
      <dgm:prSet/>
      <dgm:spPr/>
    </dgm:pt>
    <dgm:pt modelId="{3DEF5F18-4C4F-4317-B464-2F19634BC07F}" type="sibTrans" cxnId="{3CB8FAB9-0E66-4347-90A7-F4E33EAEE80A}">
      <dgm:prSet/>
      <dgm:spPr/>
    </dgm:pt>
    <dgm:pt modelId="{3834FD5B-4189-44AD-8AE3-2EEC51315520}">
      <dgm:prSet phldrT="[Текст]"/>
      <dgm:spPr/>
      <dgm:t>
        <a:bodyPr/>
        <a:lstStyle/>
        <a:p>
          <a:r>
            <a:rPr lang="ru-RU" dirty="0" smtClean="0"/>
            <a:t>Слабая мотивация эмоциональной </a:t>
          </a:r>
          <a:r>
            <a:rPr lang="ru-RU" dirty="0" err="1" smtClean="0"/>
            <a:t>оттдачи</a:t>
          </a:r>
          <a:endParaRPr lang="ru-RU" dirty="0"/>
        </a:p>
      </dgm:t>
    </dgm:pt>
    <dgm:pt modelId="{37D15183-4833-43C2-B553-AED188E2B4AE}" type="sibTrans" cxnId="{81C0083C-DA8C-4751-B024-2B68C9EA2C62}">
      <dgm:prSet/>
      <dgm:spPr/>
    </dgm:pt>
    <dgm:pt modelId="{028829CC-3937-4EBC-9752-4955F7504A82}" type="parTrans" cxnId="{81C0083C-DA8C-4751-B024-2B68C9EA2C62}">
      <dgm:prSet/>
      <dgm:spPr/>
    </dgm:pt>
    <dgm:pt modelId="{273CB519-6684-4A0F-9EB0-370DB343BC0F}" type="pres">
      <dgm:prSet presAssocID="{3CB743E1-F764-4282-9709-5C89A6CBB02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7D5A24-8B84-45C2-B4A2-5174C7B8FC2E}" type="pres">
      <dgm:prSet presAssocID="{3893A071-95AA-47EC-B034-F8F8F663CE24}" presName="composite" presStyleCnt="0"/>
      <dgm:spPr/>
    </dgm:pt>
    <dgm:pt modelId="{F62F8A58-4369-4B2B-A5E9-6C67808D8F2A}" type="pres">
      <dgm:prSet presAssocID="{3893A071-95AA-47EC-B034-F8F8F663CE2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C428F5-4E9D-437C-97C1-04CB51635182}" type="pres">
      <dgm:prSet presAssocID="{3893A071-95AA-47EC-B034-F8F8F663CE2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D4ECAE-863B-401C-A9EC-D50D816253F4}" type="pres">
      <dgm:prSet presAssocID="{B148896D-C3F8-41B5-9396-513A41028F52}" presName="space" presStyleCnt="0"/>
      <dgm:spPr/>
    </dgm:pt>
    <dgm:pt modelId="{E936F452-2AAD-44F0-87DB-E4FA2925832B}" type="pres">
      <dgm:prSet presAssocID="{318604C1-3A1C-4B0A-B3D1-B1562100E7E8}" presName="composite" presStyleCnt="0"/>
      <dgm:spPr/>
    </dgm:pt>
    <dgm:pt modelId="{D5838EDD-3DC6-4F08-9272-9AA319EB00E7}" type="pres">
      <dgm:prSet presAssocID="{318604C1-3A1C-4B0A-B3D1-B1562100E7E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B252B-1CAB-4A48-88DC-47594546CF7D}" type="pres">
      <dgm:prSet presAssocID="{318604C1-3A1C-4B0A-B3D1-B1562100E7E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5C4ECD-A02D-4FFB-8D35-6D3737D0A23B}" srcId="{318604C1-3A1C-4B0A-B3D1-B1562100E7E8}" destId="{23112C1B-AE64-4E87-A61C-7DECDF71EDB8}" srcOrd="4" destOrd="0" parTransId="{A4E8437A-58F2-4471-88E3-7FEBD620A20E}" sibTransId="{F234DEDC-0AA4-46E5-8E10-3488E4482977}"/>
    <dgm:cxn modelId="{9E014196-B18C-4155-A9AC-365B6B721754}" srcId="{3CB743E1-F764-4282-9709-5C89A6CBB026}" destId="{318604C1-3A1C-4B0A-B3D1-B1562100E7E8}" srcOrd="1" destOrd="0" parTransId="{1AADA161-E2D8-4414-8FA4-79F6CDDC0D6A}" sibTransId="{B5871C7A-B014-4D94-A6B0-4584C2077FDF}"/>
    <dgm:cxn modelId="{AD57E5D4-EC0B-447F-9EF0-53DADB3EFF71}" srcId="{3CB743E1-F764-4282-9709-5C89A6CBB026}" destId="{3893A071-95AA-47EC-B034-F8F8F663CE24}" srcOrd="0" destOrd="0" parTransId="{E4278F7E-DE6B-4240-A732-B1A89954CE9B}" sibTransId="{B148896D-C3F8-41B5-9396-513A41028F52}"/>
    <dgm:cxn modelId="{59A92980-6B43-4E91-BD03-F07E054D0664}" srcId="{318604C1-3A1C-4B0A-B3D1-B1562100E7E8}" destId="{ABC31823-BE85-400D-820F-3ED067A7036D}" srcOrd="1" destOrd="0" parTransId="{3E75A2BD-F7FA-480C-8617-A383937CA02D}" sibTransId="{6EE7195A-AB9F-427C-B0BC-DC0EBD16F322}"/>
    <dgm:cxn modelId="{28CD7A0D-FB8C-4F14-9CE5-48DFAFD7B2F7}" srcId="{3893A071-95AA-47EC-B034-F8F8F663CE24}" destId="{B850E412-8248-49C2-84B2-CE50E069EB56}" srcOrd="1" destOrd="0" parTransId="{B366F622-AA0F-46B9-8F1E-DFF5E10DF851}" sibTransId="{F61F32C5-2F85-4910-BDC8-97E0D0B89DCD}"/>
    <dgm:cxn modelId="{776FA1F2-C816-423D-9437-E48E5CC5ACA3}" type="presOf" srcId="{B850E412-8248-49C2-84B2-CE50E069EB56}" destId="{54C428F5-4E9D-437C-97C1-04CB51635182}" srcOrd="0" destOrd="1" presId="urn:microsoft.com/office/officeart/2005/8/layout/hList1"/>
    <dgm:cxn modelId="{99FE8391-E224-4670-A3E3-C8FCD281B664}" type="presOf" srcId="{318604C1-3A1C-4B0A-B3D1-B1562100E7E8}" destId="{D5838EDD-3DC6-4F08-9272-9AA319EB00E7}" srcOrd="0" destOrd="0" presId="urn:microsoft.com/office/officeart/2005/8/layout/hList1"/>
    <dgm:cxn modelId="{BB055C59-26BB-4D90-9D52-99752261CD20}" srcId="{318604C1-3A1C-4B0A-B3D1-B1562100E7E8}" destId="{807EAD88-0591-49CF-AA29-4AEE355BE211}" srcOrd="0" destOrd="0" parTransId="{C55AF777-3651-4E6E-94DE-40EDE7A806E4}" sibTransId="{69FF3647-1971-4785-AF83-575677DE6C0A}"/>
    <dgm:cxn modelId="{CB7D7631-B529-491E-B275-54113799D99F}" type="presOf" srcId="{1D8176B2-1922-4AFE-8CEB-4CFB5948C94D}" destId="{54C428F5-4E9D-437C-97C1-04CB51635182}" srcOrd="0" destOrd="0" presId="urn:microsoft.com/office/officeart/2005/8/layout/hList1"/>
    <dgm:cxn modelId="{E75BF5C0-7040-406F-88D4-1B219F165A3A}" type="presOf" srcId="{1012C2E7-D031-4B3C-9DC3-09ED3D71A7CA}" destId="{E0EB252B-1CAB-4A48-88DC-47594546CF7D}" srcOrd="0" destOrd="3" presId="urn:microsoft.com/office/officeart/2005/8/layout/hList1"/>
    <dgm:cxn modelId="{D1C36787-2B7A-4756-AFA9-E39B176C9776}" srcId="{3893A071-95AA-47EC-B034-F8F8F663CE24}" destId="{1D8176B2-1922-4AFE-8CEB-4CFB5948C94D}" srcOrd="0" destOrd="0" parTransId="{D02F3D3C-2CD4-47B8-943F-D26799C7BEB5}" sibTransId="{05AE83DE-A5DF-4BF3-AB74-AFD42231549B}"/>
    <dgm:cxn modelId="{3CB8FAB9-0E66-4347-90A7-F4E33EAEE80A}" srcId="{318604C1-3A1C-4B0A-B3D1-B1562100E7E8}" destId="{1012C2E7-D031-4B3C-9DC3-09ED3D71A7CA}" srcOrd="3" destOrd="0" parTransId="{97A5F2AE-25CC-4B51-8211-E8C0E41E8D6F}" sibTransId="{3DEF5F18-4C4F-4317-B464-2F19634BC07F}"/>
    <dgm:cxn modelId="{4A8F52FF-51FC-4ED1-8B5A-47C35A6BDB35}" type="presOf" srcId="{C49B564C-7CC4-4A4B-B0A5-4AD3A0F9690D}" destId="{54C428F5-4E9D-437C-97C1-04CB51635182}" srcOrd="0" destOrd="3" presId="urn:microsoft.com/office/officeart/2005/8/layout/hList1"/>
    <dgm:cxn modelId="{B48B9EC5-35C1-4B20-A489-6F7E2D4827F8}" type="presOf" srcId="{3834FD5B-4189-44AD-8AE3-2EEC51315520}" destId="{E0EB252B-1CAB-4A48-88DC-47594546CF7D}" srcOrd="0" destOrd="2" presId="urn:microsoft.com/office/officeart/2005/8/layout/hList1"/>
    <dgm:cxn modelId="{CA08A4B3-3975-4E1F-AD40-50378719B977}" srcId="{3893A071-95AA-47EC-B034-F8F8F663CE24}" destId="{C49B564C-7CC4-4A4B-B0A5-4AD3A0F9690D}" srcOrd="3" destOrd="0" parTransId="{9F1C6746-A075-45C6-BF5E-B654D949A31B}" sibTransId="{B27FE4E6-E70E-489F-A795-A9B6E9016E58}"/>
    <dgm:cxn modelId="{F36991D6-9ED6-4F09-9AE4-E88993C4308A}" type="presOf" srcId="{3CB743E1-F764-4282-9709-5C89A6CBB026}" destId="{273CB519-6684-4A0F-9EB0-370DB343BC0F}" srcOrd="0" destOrd="0" presId="urn:microsoft.com/office/officeart/2005/8/layout/hList1"/>
    <dgm:cxn modelId="{74E878BD-7C09-48D3-9F5F-9DE4D42BA8FD}" type="presOf" srcId="{3893A071-95AA-47EC-B034-F8F8F663CE24}" destId="{F62F8A58-4369-4B2B-A5E9-6C67808D8F2A}" srcOrd="0" destOrd="0" presId="urn:microsoft.com/office/officeart/2005/8/layout/hList1"/>
    <dgm:cxn modelId="{713CCD79-9749-4630-9325-D7786F7015FA}" srcId="{3893A071-95AA-47EC-B034-F8F8F663CE24}" destId="{B4E4ACB4-1DF8-4CF4-9DFC-1E6A3496F569}" srcOrd="2" destOrd="0" parTransId="{3F1F6478-59D0-4982-B200-FFBE41971362}" sibTransId="{EB3BEED7-0396-430A-9A78-1583153B17E8}"/>
    <dgm:cxn modelId="{4B51CEFB-56A4-4AAA-8149-D2F5CDE44FAE}" type="presOf" srcId="{23112C1B-AE64-4E87-A61C-7DECDF71EDB8}" destId="{E0EB252B-1CAB-4A48-88DC-47594546CF7D}" srcOrd="0" destOrd="4" presId="urn:microsoft.com/office/officeart/2005/8/layout/hList1"/>
    <dgm:cxn modelId="{81C0083C-DA8C-4751-B024-2B68C9EA2C62}" srcId="{318604C1-3A1C-4B0A-B3D1-B1562100E7E8}" destId="{3834FD5B-4189-44AD-8AE3-2EEC51315520}" srcOrd="2" destOrd="0" parTransId="{028829CC-3937-4EBC-9752-4955F7504A82}" sibTransId="{37D15183-4833-43C2-B553-AED188E2B4AE}"/>
    <dgm:cxn modelId="{E85E071B-F82D-4AB5-A7A1-16AEE02B2C1C}" type="presOf" srcId="{B4E4ACB4-1DF8-4CF4-9DFC-1E6A3496F569}" destId="{54C428F5-4E9D-437C-97C1-04CB51635182}" srcOrd="0" destOrd="2" presId="urn:microsoft.com/office/officeart/2005/8/layout/hList1"/>
    <dgm:cxn modelId="{7B8A4737-52F9-4D4B-8904-00A6AF1005E7}" type="presOf" srcId="{ABC31823-BE85-400D-820F-3ED067A7036D}" destId="{E0EB252B-1CAB-4A48-88DC-47594546CF7D}" srcOrd="0" destOrd="1" presId="urn:microsoft.com/office/officeart/2005/8/layout/hList1"/>
    <dgm:cxn modelId="{4D06541A-0F5E-407F-B318-084F1E33FB20}" type="presOf" srcId="{807EAD88-0591-49CF-AA29-4AEE355BE211}" destId="{E0EB252B-1CAB-4A48-88DC-47594546CF7D}" srcOrd="0" destOrd="0" presId="urn:microsoft.com/office/officeart/2005/8/layout/hList1"/>
    <dgm:cxn modelId="{9A92D368-A7E0-42F4-A375-AAE35F1FE530}" type="presParOf" srcId="{273CB519-6684-4A0F-9EB0-370DB343BC0F}" destId="{FF7D5A24-8B84-45C2-B4A2-5174C7B8FC2E}" srcOrd="0" destOrd="0" presId="urn:microsoft.com/office/officeart/2005/8/layout/hList1"/>
    <dgm:cxn modelId="{5A1C9CD2-8D72-4177-8033-328A8C037E40}" type="presParOf" srcId="{FF7D5A24-8B84-45C2-B4A2-5174C7B8FC2E}" destId="{F62F8A58-4369-4B2B-A5E9-6C67808D8F2A}" srcOrd="0" destOrd="0" presId="urn:microsoft.com/office/officeart/2005/8/layout/hList1"/>
    <dgm:cxn modelId="{7C42B2BD-F7CD-484F-BBCF-F0EDEF6E71A2}" type="presParOf" srcId="{FF7D5A24-8B84-45C2-B4A2-5174C7B8FC2E}" destId="{54C428F5-4E9D-437C-97C1-04CB51635182}" srcOrd="1" destOrd="0" presId="urn:microsoft.com/office/officeart/2005/8/layout/hList1"/>
    <dgm:cxn modelId="{34C8682A-1393-482A-8F27-6DB2749AF833}" type="presParOf" srcId="{273CB519-6684-4A0F-9EB0-370DB343BC0F}" destId="{20D4ECAE-863B-401C-A9EC-D50D816253F4}" srcOrd="1" destOrd="0" presId="urn:microsoft.com/office/officeart/2005/8/layout/hList1"/>
    <dgm:cxn modelId="{C52E03DC-DA16-4794-B1A4-44856FB7CA49}" type="presParOf" srcId="{273CB519-6684-4A0F-9EB0-370DB343BC0F}" destId="{E936F452-2AAD-44F0-87DB-E4FA2925832B}" srcOrd="2" destOrd="0" presId="urn:microsoft.com/office/officeart/2005/8/layout/hList1"/>
    <dgm:cxn modelId="{0BFAE4F8-40BF-4C49-A0A6-16412B32D65A}" type="presParOf" srcId="{E936F452-2AAD-44F0-87DB-E4FA2925832B}" destId="{D5838EDD-3DC6-4F08-9272-9AA319EB00E7}" srcOrd="0" destOrd="0" presId="urn:microsoft.com/office/officeart/2005/8/layout/hList1"/>
    <dgm:cxn modelId="{C42635C3-1FB4-4C52-A8F9-19EB0E612D6B}" type="presParOf" srcId="{E936F452-2AAD-44F0-87DB-E4FA2925832B}" destId="{E0EB252B-1CAB-4A48-88DC-47594546CF7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C7DBE7-034D-4D93-95A2-031B1B69E6DC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39DB34-69BF-4FA5-8A0D-29F4CDDDEB28}">
      <dgm:prSet phldrT="[Текст]"/>
      <dgm:spPr/>
      <dgm:t>
        <a:bodyPr/>
        <a:lstStyle/>
        <a:p>
          <a:r>
            <a:rPr lang="ru-RU" dirty="0" smtClean="0"/>
            <a:t>Объективные </a:t>
          </a:r>
          <a:endParaRPr lang="ru-RU" dirty="0"/>
        </a:p>
      </dgm:t>
    </dgm:pt>
    <dgm:pt modelId="{B44D2FF9-0F35-4CFE-BF86-C4CB7B94FDBA}" type="parTrans" cxnId="{B93D46A8-8A43-4F2E-99DC-EF8CD496A935}">
      <dgm:prSet/>
      <dgm:spPr/>
      <dgm:t>
        <a:bodyPr/>
        <a:lstStyle/>
        <a:p>
          <a:endParaRPr lang="ru-RU"/>
        </a:p>
      </dgm:t>
    </dgm:pt>
    <dgm:pt modelId="{A9DBEEF7-76BC-4438-A456-DA26CE29BF62}" type="sibTrans" cxnId="{B93D46A8-8A43-4F2E-99DC-EF8CD496A935}">
      <dgm:prSet/>
      <dgm:spPr/>
      <dgm:t>
        <a:bodyPr/>
        <a:lstStyle/>
        <a:p>
          <a:endParaRPr lang="ru-RU"/>
        </a:p>
      </dgm:t>
    </dgm:pt>
    <dgm:pt modelId="{2E8145C4-7C46-45E0-83F4-B201AEF56B77}">
      <dgm:prSet phldrT="[Текст]"/>
      <dgm:spPr/>
      <dgm:t>
        <a:bodyPr/>
        <a:lstStyle/>
        <a:p>
          <a:r>
            <a:rPr lang="ru-RU" dirty="0" smtClean="0"/>
            <a:t>Недостатки в организации педагогической деятельности</a:t>
          </a:r>
          <a:endParaRPr lang="ru-RU" dirty="0"/>
        </a:p>
      </dgm:t>
    </dgm:pt>
    <dgm:pt modelId="{90EF2A29-8D69-4E5F-97BA-9A26F728ABB3}" type="parTrans" cxnId="{08064B0C-3379-4403-B2BE-AF81164AE3D8}">
      <dgm:prSet/>
      <dgm:spPr/>
      <dgm:t>
        <a:bodyPr/>
        <a:lstStyle/>
        <a:p>
          <a:endParaRPr lang="ru-RU"/>
        </a:p>
      </dgm:t>
    </dgm:pt>
    <dgm:pt modelId="{D842AAA1-E530-48C4-95E2-5D3F8558DEE3}" type="sibTrans" cxnId="{08064B0C-3379-4403-B2BE-AF81164AE3D8}">
      <dgm:prSet/>
      <dgm:spPr/>
      <dgm:t>
        <a:bodyPr/>
        <a:lstStyle/>
        <a:p>
          <a:endParaRPr lang="ru-RU"/>
        </a:p>
      </dgm:t>
    </dgm:pt>
    <dgm:pt modelId="{9C154922-9209-4A3E-B319-05AD849BDCEB}">
      <dgm:prSet phldrT="[Текст]"/>
      <dgm:spPr/>
      <dgm:t>
        <a:bodyPr/>
        <a:lstStyle/>
        <a:p>
          <a:r>
            <a:rPr lang="ru-RU" dirty="0" smtClean="0"/>
            <a:t>Субъективные </a:t>
          </a:r>
          <a:endParaRPr lang="ru-RU" dirty="0"/>
        </a:p>
      </dgm:t>
    </dgm:pt>
    <dgm:pt modelId="{4A381268-8DFF-492E-968C-BFED2D5318B6}" type="parTrans" cxnId="{29F3DF38-1B29-45E4-B0D0-576C9B1B6404}">
      <dgm:prSet/>
      <dgm:spPr/>
      <dgm:t>
        <a:bodyPr/>
        <a:lstStyle/>
        <a:p>
          <a:endParaRPr lang="ru-RU"/>
        </a:p>
      </dgm:t>
    </dgm:pt>
    <dgm:pt modelId="{D580AB82-A7ED-44C2-8758-E0393F94A5DD}" type="sibTrans" cxnId="{29F3DF38-1B29-45E4-B0D0-576C9B1B6404}">
      <dgm:prSet/>
      <dgm:spPr/>
      <dgm:t>
        <a:bodyPr/>
        <a:lstStyle/>
        <a:p>
          <a:endParaRPr lang="ru-RU"/>
        </a:p>
      </dgm:t>
    </dgm:pt>
    <dgm:pt modelId="{238C9ADF-C6F3-4110-8364-6D6AEE81FAD7}">
      <dgm:prSet phldrT="[Текст]"/>
      <dgm:spPr/>
      <dgm:t>
        <a:bodyPr/>
        <a:lstStyle/>
        <a:p>
          <a:r>
            <a:rPr lang="ru-RU" dirty="0" smtClean="0"/>
            <a:t>Высокая степень </a:t>
          </a:r>
          <a:r>
            <a:rPr lang="ru-RU" dirty="0" err="1" smtClean="0"/>
            <a:t>нейротизма</a:t>
          </a:r>
          <a:endParaRPr lang="ru-RU" dirty="0"/>
        </a:p>
      </dgm:t>
    </dgm:pt>
    <dgm:pt modelId="{A47CCEE3-10E9-4B9D-91C6-002F1DC1955B}" type="parTrans" cxnId="{98E0C9F6-98E1-4930-ACDD-1757864F138E}">
      <dgm:prSet/>
      <dgm:spPr/>
      <dgm:t>
        <a:bodyPr/>
        <a:lstStyle/>
        <a:p>
          <a:endParaRPr lang="ru-RU"/>
        </a:p>
      </dgm:t>
    </dgm:pt>
    <dgm:pt modelId="{9D3FBAC2-26A1-4397-8EE8-33C4935EE822}" type="sibTrans" cxnId="{98E0C9F6-98E1-4930-ACDD-1757864F138E}">
      <dgm:prSet/>
      <dgm:spPr/>
      <dgm:t>
        <a:bodyPr/>
        <a:lstStyle/>
        <a:p>
          <a:endParaRPr lang="ru-RU"/>
        </a:p>
      </dgm:t>
    </dgm:pt>
    <dgm:pt modelId="{D871FC43-27E0-4EEE-A0FA-35152CDB92B1}">
      <dgm:prSet phldrT="[Текст]"/>
      <dgm:spPr/>
      <dgm:t>
        <a:bodyPr/>
        <a:lstStyle/>
        <a:p>
          <a:r>
            <a:rPr lang="ru-RU" dirty="0" smtClean="0"/>
            <a:t>Рассогласование в ценностной сфере</a:t>
          </a:r>
          <a:endParaRPr lang="ru-RU" dirty="0"/>
        </a:p>
      </dgm:t>
    </dgm:pt>
    <dgm:pt modelId="{1C36DC87-E339-42FE-A9CE-BF11E42EEE64}" type="parTrans" cxnId="{16A76539-8EAC-4932-B8AA-03D0D5A893B6}">
      <dgm:prSet/>
      <dgm:spPr/>
      <dgm:t>
        <a:bodyPr/>
        <a:lstStyle/>
        <a:p>
          <a:endParaRPr lang="ru-RU"/>
        </a:p>
      </dgm:t>
    </dgm:pt>
    <dgm:pt modelId="{426A290C-36C2-4383-8BBF-36567E6BC13D}" type="sibTrans" cxnId="{16A76539-8EAC-4932-B8AA-03D0D5A893B6}">
      <dgm:prSet/>
      <dgm:spPr/>
      <dgm:t>
        <a:bodyPr/>
        <a:lstStyle/>
        <a:p>
          <a:endParaRPr lang="ru-RU"/>
        </a:p>
      </dgm:t>
    </dgm:pt>
    <dgm:pt modelId="{40B44150-5470-4E39-B81A-54D3E05B2446}">
      <dgm:prSet phldrT="[Текст]"/>
      <dgm:spPr/>
      <dgm:t>
        <a:bodyPr/>
        <a:lstStyle/>
        <a:p>
          <a:r>
            <a:rPr lang="ru-RU" dirty="0" smtClean="0"/>
            <a:t>Низкий уровень </a:t>
          </a:r>
          <a:r>
            <a:rPr lang="ru-RU" dirty="0" err="1" smtClean="0"/>
            <a:t>сформированности</a:t>
          </a:r>
          <a:r>
            <a:rPr lang="ru-RU" dirty="0" smtClean="0"/>
            <a:t> осознанной </a:t>
          </a:r>
          <a:r>
            <a:rPr lang="ru-RU" dirty="0" err="1" smtClean="0"/>
            <a:t>саморегуляции</a:t>
          </a:r>
          <a:r>
            <a:rPr lang="ru-RU" dirty="0" smtClean="0"/>
            <a:t> эмоций и поведения</a:t>
          </a:r>
          <a:endParaRPr lang="ru-RU" dirty="0"/>
        </a:p>
      </dgm:t>
    </dgm:pt>
    <dgm:pt modelId="{90A89393-1CD0-4046-B7DC-BF9735B14276}" type="parTrans" cxnId="{CBCDF182-C05B-4BCB-8E5C-199A981E989D}">
      <dgm:prSet/>
      <dgm:spPr/>
      <dgm:t>
        <a:bodyPr/>
        <a:lstStyle/>
        <a:p>
          <a:endParaRPr lang="ru-RU"/>
        </a:p>
      </dgm:t>
    </dgm:pt>
    <dgm:pt modelId="{78F265DA-7F28-4613-A6D3-8184BE2BFEF7}" type="sibTrans" cxnId="{CBCDF182-C05B-4BCB-8E5C-199A981E989D}">
      <dgm:prSet/>
      <dgm:spPr/>
      <dgm:t>
        <a:bodyPr/>
        <a:lstStyle/>
        <a:p>
          <a:endParaRPr lang="ru-RU"/>
        </a:p>
      </dgm:t>
    </dgm:pt>
    <dgm:pt modelId="{507D01A2-07D9-4036-B8C7-34AC4C8E0ACE}">
      <dgm:prSet phldrT="[Текст]"/>
      <dgm:spPr/>
      <dgm:t>
        <a:bodyPr/>
        <a:lstStyle/>
        <a:p>
          <a:r>
            <a:rPr lang="ru-RU" dirty="0" smtClean="0"/>
            <a:t>Неблагоприятный социально-психологический климат в коллективе</a:t>
          </a:r>
          <a:endParaRPr lang="ru-RU" dirty="0"/>
        </a:p>
      </dgm:t>
    </dgm:pt>
    <dgm:pt modelId="{C40A3AE2-A6A6-4DD9-885E-CC6493D3A166}" type="sibTrans" cxnId="{D44E0371-4553-4B88-81AC-E8AA13962974}">
      <dgm:prSet/>
      <dgm:spPr/>
      <dgm:t>
        <a:bodyPr/>
        <a:lstStyle/>
        <a:p>
          <a:endParaRPr lang="ru-RU"/>
        </a:p>
      </dgm:t>
    </dgm:pt>
    <dgm:pt modelId="{281A50C5-956C-4ED1-96C4-D3A86DCB4132}" type="parTrans" cxnId="{D44E0371-4553-4B88-81AC-E8AA13962974}">
      <dgm:prSet/>
      <dgm:spPr/>
      <dgm:t>
        <a:bodyPr/>
        <a:lstStyle/>
        <a:p>
          <a:endParaRPr lang="ru-RU"/>
        </a:p>
      </dgm:t>
    </dgm:pt>
    <dgm:pt modelId="{63AF56A2-1410-4F1F-AF49-AB508207FF58}" type="pres">
      <dgm:prSet presAssocID="{26C7DBE7-034D-4D93-95A2-031B1B69E6DC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E6093E-72DF-4823-BEB7-93E2B66219FC}" type="pres">
      <dgm:prSet presAssocID="{5439DB34-69BF-4FA5-8A0D-29F4CDDDEB28}" presName="compNode" presStyleCnt="0"/>
      <dgm:spPr/>
    </dgm:pt>
    <dgm:pt modelId="{F5AC3F21-AA6A-47FD-A2EA-828BCCE7B4F6}" type="pres">
      <dgm:prSet presAssocID="{5439DB34-69BF-4FA5-8A0D-29F4CDDDEB28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441323-19B2-4569-ACF1-7C1AF2145521}" type="pres">
      <dgm:prSet presAssocID="{5439DB34-69BF-4FA5-8A0D-29F4CDDDEB2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54685-B5DC-4DFA-AE14-1DDD4BA508AF}" type="pres">
      <dgm:prSet presAssocID="{5439DB34-69BF-4FA5-8A0D-29F4CDDDEB28}" presName="parentRect" presStyleLbl="alignNode1" presStyleIdx="0" presStyleCnt="2"/>
      <dgm:spPr/>
      <dgm:t>
        <a:bodyPr/>
        <a:lstStyle/>
        <a:p>
          <a:endParaRPr lang="ru-RU"/>
        </a:p>
      </dgm:t>
    </dgm:pt>
    <dgm:pt modelId="{E369D79E-0FFB-4F7E-A95D-4E3B129E07EF}" type="pres">
      <dgm:prSet presAssocID="{5439DB34-69BF-4FA5-8A0D-29F4CDDDEB28}" presName="adorn" presStyleLbl="fgAccFollowNode1" presStyleIdx="0" presStyleCnt="2"/>
      <dgm:spPr/>
    </dgm:pt>
    <dgm:pt modelId="{103FA410-0F19-4B2A-87FA-7B0E9A479729}" type="pres">
      <dgm:prSet presAssocID="{A9DBEEF7-76BC-4438-A456-DA26CE29BF6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E26D6B9-3D51-4D4E-8FF6-A1A889872C2A}" type="pres">
      <dgm:prSet presAssocID="{9C154922-9209-4A3E-B319-05AD849BDCEB}" presName="compNode" presStyleCnt="0"/>
      <dgm:spPr/>
    </dgm:pt>
    <dgm:pt modelId="{23700FB8-8A60-4D30-8C14-21DB31779B31}" type="pres">
      <dgm:prSet presAssocID="{9C154922-9209-4A3E-B319-05AD849BDCEB}" presName="childRec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5F848B-FDA2-4340-AD3F-77CBE5B32776}" type="pres">
      <dgm:prSet presAssocID="{9C154922-9209-4A3E-B319-05AD849BDCE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8E262-AF25-4C47-A09B-ADF914A32EDC}" type="pres">
      <dgm:prSet presAssocID="{9C154922-9209-4A3E-B319-05AD849BDCEB}" presName="parentRect" presStyleLbl="alignNode1" presStyleIdx="1" presStyleCnt="2"/>
      <dgm:spPr/>
      <dgm:t>
        <a:bodyPr/>
        <a:lstStyle/>
        <a:p>
          <a:endParaRPr lang="ru-RU"/>
        </a:p>
      </dgm:t>
    </dgm:pt>
    <dgm:pt modelId="{773823EB-BA33-4145-B4BA-7D1DDCF7AEA3}" type="pres">
      <dgm:prSet presAssocID="{9C154922-9209-4A3E-B319-05AD849BDCEB}" presName="adorn" presStyleLbl="fgAccFollowNode1" presStyleIdx="1" presStyleCnt="2"/>
      <dgm:spPr/>
    </dgm:pt>
  </dgm:ptLst>
  <dgm:cxnLst>
    <dgm:cxn modelId="{A279FD75-5AED-43A5-A5D7-A9C6D943E349}" type="presOf" srcId="{9C154922-9209-4A3E-B319-05AD849BDCEB}" destId="{E798E262-AF25-4C47-A09B-ADF914A32EDC}" srcOrd="1" destOrd="0" presId="urn:microsoft.com/office/officeart/2005/8/layout/bList2#1"/>
    <dgm:cxn modelId="{16A76539-8EAC-4932-B8AA-03D0D5A893B6}" srcId="{9C154922-9209-4A3E-B319-05AD849BDCEB}" destId="{D871FC43-27E0-4EEE-A0FA-35152CDB92B1}" srcOrd="1" destOrd="0" parTransId="{1C36DC87-E339-42FE-A9CE-BF11E42EEE64}" sibTransId="{426A290C-36C2-4383-8BBF-36567E6BC13D}"/>
    <dgm:cxn modelId="{CBCDF182-C05B-4BCB-8E5C-199A981E989D}" srcId="{9C154922-9209-4A3E-B319-05AD849BDCEB}" destId="{40B44150-5470-4E39-B81A-54D3E05B2446}" srcOrd="2" destOrd="0" parTransId="{90A89393-1CD0-4046-B7DC-BF9735B14276}" sibTransId="{78F265DA-7F28-4613-A6D3-8184BE2BFEF7}"/>
    <dgm:cxn modelId="{0E3F4E41-B287-4A5C-B56B-4B105156E02D}" type="presOf" srcId="{A9DBEEF7-76BC-4438-A456-DA26CE29BF62}" destId="{103FA410-0F19-4B2A-87FA-7B0E9A479729}" srcOrd="0" destOrd="0" presId="urn:microsoft.com/office/officeart/2005/8/layout/bList2#1"/>
    <dgm:cxn modelId="{D44E0371-4553-4B88-81AC-E8AA13962974}" srcId="{5439DB34-69BF-4FA5-8A0D-29F4CDDDEB28}" destId="{507D01A2-07D9-4036-B8C7-34AC4C8E0ACE}" srcOrd="0" destOrd="0" parTransId="{281A50C5-956C-4ED1-96C4-D3A86DCB4132}" sibTransId="{C40A3AE2-A6A6-4DD9-885E-CC6493D3A166}"/>
    <dgm:cxn modelId="{5E7C6C38-196A-4FA2-B9C1-D4F91D5E0300}" type="presOf" srcId="{D871FC43-27E0-4EEE-A0FA-35152CDB92B1}" destId="{23700FB8-8A60-4D30-8C14-21DB31779B31}" srcOrd="0" destOrd="1" presId="urn:microsoft.com/office/officeart/2005/8/layout/bList2#1"/>
    <dgm:cxn modelId="{49CFBB0F-4C6D-467F-9057-586F34500F3E}" type="presOf" srcId="{40B44150-5470-4E39-B81A-54D3E05B2446}" destId="{23700FB8-8A60-4D30-8C14-21DB31779B31}" srcOrd="0" destOrd="2" presId="urn:microsoft.com/office/officeart/2005/8/layout/bList2#1"/>
    <dgm:cxn modelId="{8F0A2788-F7C3-4589-AC13-BC58562BED60}" type="presOf" srcId="{9C154922-9209-4A3E-B319-05AD849BDCEB}" destId="{6D5F848B-FDA2-4340-AD3F-77CBE5B32776}" srcOrd="0" destOrd="0" presId="urn:microsoft.com/office/officeart/2005/8/layout/bList2#1"/>
    <dgm:cxn modelId="{30F32E5C-E35B-44D8-ABB7-F3F1FF72AA23}" type="presOf" srcId="{238C9ADF-C6F3-4110-8364-6D6AEE81FAD7}" destId="{23700FB8-8A60-4D30-8C14-21DB31779B31}" srcOrd="0" destOrd="0" presId="urn:microsoft.com/office/officeart/2005/8/layout/bList2#1"/>
    <dgm:cxn modelId="{4154BACB-A428-4F82-A4F8-7D8AFE161551}" type="presOf" srcId="{507D01A2-07D9-4036-B8C7-34AC4C8E0ACE}" destId="{F5AC3F21-AA6A-47FD-A2EA-828BCCE7B4F6}" srcOrd="0" destOrd="0" presId="urn:microsoft.com/office/officeart/2005/8/layout/bList2#1"/>
    <dgm:cxn modelId="{78C4C809-75C3-4167-8892-92E60FF426EA}" type="presOf" srcId="{26C7DBE7-034D-4D93-95A2-031B1B69E6DC}" destId="{63AF56A2-1410-4F1F-AF49-AB508207FF58}" srcOrd="0" destOrd="0" presId="urn:microsoft.com/office/officeart/2005/8/layout/bList2#1"/>
    <dgm:cxn modelId="{B770BE38-9621-4A3C-8438-4E580253D6DC}" type="presOf" srcId="{5439DB34-69BF-4FA5-8A0D-29F4CDDDEB28}" destId="{44054685-B5DC-4DFA-AE14-1DDD4BA508AF}" srcOrd="1" destOrd="0" presId="urn:microsoft.com/office/officeart/2005/8/layout/bList2#1"/>
    <dgm:cxn modelId="{08064B0C-3379-4403-B2BE-AF81164AE3D8}" srcId="{5439DB34-69BF-4FA5-8A0D-29F4CDDDEB28}" destId="{2E8145C4-7C46-45E0-83F4-B201AEF56B77}" srcOrd="1" destOrd="0" parTransId="{90EF2A29-8D69-4E5F-97BA-9A26F728ABB3}" sibTransId="{D842AAA1-E530-48C4-95E2-5D3F8558DEE3}"/>
    <dgm:cxn modelId="{29F3DF38-1B29-45E4-B0D0-576C9B1B6404}" srcId="{26C7DBE7-034D-4D93-95A2-031B1B69E6DC}" destId="{9C154922-9209-4A3E-B319-05AD849BDCEB}" srcOrd="1" destOrd="0" parTransId="{4A381268-8DFF-492E-968C-BFED2D5318B6}" sibTransId="{D580AB82-A7ED-44C2-8758-E0393F94A5DD}"/>
    <dgm:cxn modelId="{B93D46A8-8A43-4F2E-99DC-EF8CD496A935}" srcId="{26C7DBE7-034D-4D93-95A2-031B1B69E6DC}" destId="{5439DB34-69BF-4FA5-8A0D-29F4CDDDEB28}" srcOrd="0" destOrd="0" parTransId="{B44D2FF9-0F35-4CFE-BF86-C4CB7B94FDBA}" sibTransId="{A9DBEEF7-76BC-4438-A456-DA26CE29BF62}"/>
    <dgm:cxn modelId="{B8B14221-4E09-40DC-ADB1-1AC1E13186CB}" type="presOf" srcId="{5439DB34-69BF-4FA5-8A0D-29F4CDDDEB28}" destId="{85441323-19B2-4569-ACF1-7C1AF2145521}" srcOrd="0" destOrd="0" presId="urn:microsoft.com/office/officeart/2005/8/layout/bList2#1"/>
    <dgm:cxn modelId="{98E0C9F6-98E1-4930-ACDD-1757864F138E}" srcId="{9C154922-9209-4A3E-B319-05AD849BDCEB}" destId="{238C9ADF-C6F3-4110-8364-6D6AEE81FAD7}" srcOrd="0" destOrd="0" parTransId="{A47CCEE3-10E9-4B9D-91C6-002F1DC1955B}" sibTransId="{9D3FBAC2-26A1-4397-8EE8-33C4935EE822}"/>
    <dgm:cxn modelId="{8569557B-933E-4AAB-8475-5C2FCE61FB67}" type="presOf" srcId="{2E8145C4-7C46-45E0-83F4-B201AEF56B77}" destId="{F5AC3F21-AA6A-47FD-A2EA-828BCCE7B4F6}" srcOrd="0" destOrd="1" presId="urn:microsoft.com/office/officeart/2005/8/layout/bList2#1"/>
    <dgm:cxn modelId="{6B4C2AA6-DC5E-433F-99CD-4475C3B5E4C3}" type="presParOf" srcId="{63AF56A2-1410-4F1F-AF49-AB508207FF58}" destId="{20E6093E-72DF-4823-BEB7-93E2B66219FC}" srcOrd="0" destOrd="0" presId="urn:microsoft.com/office/officeart/2005/8/layout/bList2#1"/>
    <dgm:cxn modelId="{E2ED7C02-C0E0-4F38-9CBA-ED1FD950F275}" type="presParOf" srcId="{20E6093E-72DF-4823-BEB7-93E2B66219FC}" destId="{F5AC3F21-AA6A-47FD-A2EA-828BCCE7B4F6}" srcOrd="0" destOrd="0" presId="urn:microsoft.com/office/officeart/2005/8/layout/bList2#1"/>
    <dgm:cxn modelId="{E82A9ACA-DD33-4DF8-83DC-11068903505F}" type="presParOf" srcId="{20E6093E-72DF-4823-BEB7-93E2B66219FC}" destId="{85441323-19B2-4569-ACF1-7C1AF2145521}" srcOrd="1" destOrd="0" presId="urn:microsoft.com/office/officeart/2005/8/layout/bList2#1"/>
    <dgm:cxn modelId="{F3D06DEF-DF69-4F89-B124-660882B5BE1A}" type="presParOf" srcId="{20E6093E-72DF-4823-BEB7-93E2B66219FC}" destId="{44054685-B5DC-4DFA-AE14-1DDD4BA508AF}" srcOrd="2" destOrd="0" presId="urn:microsoft.com/office/officeart/2005/8/layout/bList2#1"/>
    <dgm:cxn modelId="{60BF63AE-DE29-41A8-AD7C-343E24D35157}" type="presParOf" srcId="{20E6093E-72DF-4823-BEB7-93E2B66219FC}" destId="{E369D79E-0FFB-4F7E-A95D-4E3B129E07EF}" srcOrd="3" destOrd="0" presId="urn:microsoft.com/office/officeart/2005/8/layout/bList2#1"/>
    <dgm:cxn modelId="{291BFD87-BCC2-4F4C-895F-B994FEC54B46}" type="presParOf" srcId="{63AF56A2-1410-4F1F-AF49-AB508207FF58}" destId="{103FA410-0F19-4B2A-87FA-7B0E9A479729}" srcOrd="1" destOrd="0" presId="urn:microsoft.com/office/officeart/2005/8/layout/bList2#1"/>
    <dgm:cxn modelId="{2B213798-22CD-49D6-BAA1-C0613BCF2DED}" type="presParOf" srcId="{63AF56A2-1410-4F1F-AF49-AB508207FF58}" destId="{CE26D6B9-3D51-4D4E-8FF6-A1A889872C2A}" srcOrd="2" destOrd="0" presId="urn:microsoft.com/office/officeart/2005/8/layout/bList2#1"/>
    <dgm:cxn modelId="{3789717E-7DE9-43A5-813B-DA89C76209DE}" type="presParOf" srcId="{CE26D6B9-3D51-4D4E-8FF6-A1A889872C2A}" destId="{23700FB8-8A60-4D30-8C14-21DB31779B31}" srcOrd="0" destOrd="0" presId="urn:microsoft.com/office/officeart/2005/8/layout/bList2#1"/>
    <dgm:cxn modelId="{6096C693-BD6B-4451-81E2-CB26F28949F8}" type="presParOf" srcId="{CE26D6B9-3D51-4D4E-8FF6-A1A889872C2A}" destId="{6D5F848B-FDA2-4340-AD3F-77CBE5B32776}" srcOrd="1" destOrd="0" presId="urn:microsoft.com/office/officeart/2005/8/layout/bList2#1"/>
    <dgm:cxn modelId="{3FB25529-D187-458C-B344-AAFB3416D0B3}" type="presParOf" srcId="{CE26D6B9-3D51-4D4E-8FF6-A1A889872C2A}" destId="{E798E262-AF25-4C47-A09B-ADF914A32EDC}" srcOrd="2" destOrd="0" presId="urn:microsoft.com/office/officeart/2005/8/layout/bList2#1"/>
    <dgm:cxn modelId="{78F9B67D-419B-460B-9E84-6A77DB4B4E6C}" type="presParOf" srcId="{CE26D6B9-3D51-4D4E-8FF6-A1A889872C2A}" destId="{773823EB-BA33-4145-B4BA-7D1DDCF7AEA3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3CFF32-117A-4332-9210-4C44FF945FC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CE8D312-F61F-4274-97F9-07FD35914BE9}">
      <dgm:prSet phldrT="[Текст]"/>
      <dgm:spPr/>
      <dgm:t>
        <a:bodyPr/>
        <a:lstStyle/>
        <a:p>
          <a:r>
            <a:rPr lang="ru-RU" dirty="0" smtClean="0"/>
            <a:t>Адаптация </a:t>
          </a:r>
          <a:endParaRPr lang="ru-RU" dirty="0"/>
        </a:p>
      </dgm:t>
    </dgm:pt>
    <dgm:pt modelId="{C12DDC82-B4B9-4AE3-9F08-D1F3EA97EEC7}" type="parTrans" cxnId="{BF4FC36E-978E-40F2-8437-1BCC55895A49}">
      <dgm:prSet/>
      <dgm:spPr/>
      <dgm:t>
        <a:bodyPr/>
        <a:lstStyle/>
        <a:p>
          <a:endParaRPr lang="ru-RU"/>
        </a:p>
      </dgm:t>
    </dgm:pt>
    <dgm:pt modelId="{E20A5FB9-C9FC-4A40-9DF6-50C2CB47796C}" type="sibTrans" cxnId="{BF4FC36E-978E-40F2-8437-1BCC55895A49}">
      <dgm:prSet/>
      <dgm:spPr/>
      <dgm:t>
        <a:bodyPr/>
        <a:lstStyle/>
        <a:p>
          <a:endParaRPr lang="ru-RU"/>
        </a:p>
      </dgm:t>
    </dgm:pt>
    <dgm:pt modelId="{F697CA1B-8952-4771-95DF-8D42D17A9E4A}">
      <dgm:prSet phldrT="[Текст]"/>
      <dgm:spPr/>
      <dgm:t>
        <a:bodyPr/>
        <a:lstStyle/>
        <a:p>
          <a:r>
            <a:rPr lang="ru-RU" dirty="0" smtClean="0"/>
            <a:t>Становление </a:t>
          </a:r>
          <a:endParaRPr lang="ru-RU" dirty="0"/>
        </a:p>
      </dgm:t>
    </dgm:pt>
    <dgm:pt modelId="{133C77E7-5D94-443B-B417-4B21C64007BC}" type="parTrans" cxnId="{40F6ABB9-2DBF-4C2C-9428-39B601C93928}">
      <dgm:prSet/>
      <dgm:spPr/>
      <dgm:t>
        <a:bodyPr/>
        <a:lstStyle/>
        <a:p>
          <a:endParaRPr lang="ru-RU"/>
        </a:p>
      </dgm:t>
    </dgm:pt>
    <dgm:pt modelId="{F694F258-91CF-4AC8-8E59-239039DC28B9}" type="sibTrans" cxnId="{40F6ABB9-2DBF-4C2C-9428-39B601C93928}">
      <dgm:prSet/>
      <dgm:spPr/>
      <dgm:t>
        <a:bodyPr/>
        <a:lstStyle/>
        <a:p>
          <a:endParaRPr lang="ru-RU"/>
        </a:p>
      </dgm:t>
    </dgm:pt>
    <dgm:pt modelId="{D7940576-0CE1-4DBC-87CE-3B2443053687}">
      <dgm:prSet phldrT="[Текст]"/>
      <dgm:spPr/>
      <dgm:t>
        <a:bodyPr/>
        <a:lstStyle/>
        <a:p>
          <a:r>
            <a:rPr lang="ru-RU" dirty="0" err="1" smtClean="0"/>
            <a:t>Сагнация</a:t>
          </a:r>
          <a:r>
            <a:rPr lang="ru-RU" dirty="0" smtClean="0"/>
            <a:t> (автоматизация деятельности)</a:t>
          </a:r>
          <a:endParaRPr lang="ru-RU" dirty="0"/>
        </a:p>
      </dgm:t>
    </dgm:pt>
    <dgm:pt modelId="{F2F475BE-EBCD-47E1-A8AD-E5B44FF21B3D}" type="parTrans" cxnId="{DE341CE8-1730-4AD1-A305-688046DA3464}">
      <dgm:prSet/>
      <dgm:spPr/>
      <dgm:t>
        <a:bodyPr/>
        <a:lstStyle/>
        <a:p>
          <a:endParaRPr lang="ru-RU"/>
        </a:p>
      </dgm:t>
    </dgm:pt>
    <dgm:pt modelId="{AEAA28F3-0010-41FC-8544-23B7E39E244D}" type="sibTrans" cxnId="{DE341CE8-1730-4AD1-A305-688046DA3464}">
      <dgm:prSet/>
      <dgm:spPr/>
      <dgm:t>
        <a:bodyPr/>
        <a:lstStyle/>
        <a:p>
          <a:endParaRPr lang="ru-RU"/>
        </a:p>
      </dgm:t>
    </dgm:pt>
    <dgm:pt modelId="{4AB3D27A-82D0-4F1F-B2DF-7285B9870C1D}" type="pres">
      <dgm:prSet presAssocID="{803CFF32-117A-4332-9210-4C44FF945FC1}" presName="CompostProcess" presStyleCnt="0">
        <dgm:presLayoutVars>
          <dgm:dir/>
          <dgm:resizeHandles val="exact"/>
        </dgm:presLayoutVars>
      </dgm:prSet>
      <dgm:spPr/>
    </dgm:pt>
    <dgm:pt modelId="{75CB55F2-1770-465A-AE58-FCFCEB455B2F}" type="pres">
      <dgm:prSet presAssocID="{803CFF32-117A-4332-9210-4C44FF945FC1}" presName="arrow" presStyleLbl="bgShp" presStyleIdx="0" presStyleCnt="1"/>
      <dgm:spPr/>
    </dgm:pt>
    <dgm:pt modelId="{BC20C594-19B8-4F85-987B-859EB216229B}" type="pres">
      <dgm:prSet presAssocID="{803CFF32-117A-4332-9210-4C44FF945FC1}" presName="linearProcess" presStyleCnt="0"/>
      <dgm:spPr/>
    </dgm:pt>
    <dgm:pt modelId="{EDB9372B-4B03-4EC8-ACBA-7D527179050D}" type="pres">
      <dgm:prSet presAssocID="{0CE8D312-F61F-4274-97F9-07FD35914BE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D2B04-26FC-45EB-8C96-F5912332F8B7}" type="pres">
      <dgm:prSet presAssocID="{E20A5FB9-C9FC-4A40-9DF6-50C2CB47796C}" presName="sibTrans" presStyleCnt="0"/>
      <dgm:spPr/>
    </dgm:pt>
    <dgm:pt modelId="{FE49435B-EB99-4C56-8FD9-FB7BBED9B63D}" type="pres">
      <dgm:prSet presAssocID="{F697CA1B-8952-4771-95DF-8D42D17A9E4A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F8F8C-AEF3-47D5-A9FE-85D4DFF6DBAF}" type="pres">
      <dgm:prSet presAssocID="{F694F258-91CF-4AC8-8E59-239039DC28B9}" presName="sibTrans" presStyleCnt="0"/>
      <dgm:spPr/>
    </dgm:pt>
    <dgm:pt modelId="{97F84F90-4A15-4C8A-BB2D-2927394E3D0F}" type="pres">
      <dgm:prSet presAssocID="{D7940576-0CE1-4DBC-87CE-3B244305368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4FC36E-978E-40F2-8437-1BCC55895A49}" srcId="{803CFF32-117A-4332-9210-4C44FF945FC1}" destId="{0CE8D312-F61F-4274-97F9-07FD35914BE9}" srcOrd="0" destOrd="0" parTransId="{C12DDC82-B4B9-4AE3-9F08-D1F3EA97EEC7}" sibTransId="{E20A5FB9-C9FC-4A40-9DF6-50C2CB47796C}"/>
    <dgm:cxn modelId="{40F6ABB9-2DBF-4C2C-9428-39B601C93928}" srcId="{803CFF32-117A-4332-9210-4C44FF945FC1}" destId="{F697CA1B-8952-4771-95DF-8D42D17A9E4A}" srcOrd="1" destOrd="0" parTransId="{133C77E7-5D94-443B-B417-4B21C64007BC}" sibTransId="{F694F258-91CF-4AC8-8E59-239039DC28B9}"/>
    <dgm:cxn modelId="{DE341CE8-1730-4AD1-A305-688046DA3464}" srcId="{803CFF32-117A-4332-9210-4C44FF945FC1}" destId="{D7940576-0CE1-4DBC-87CE-3B2443053687}" srcOrd="2" destOrd="0" parTransId="{F2F475BE-EBCD-47E1-A8AD-E5B44FF21B3D}" sibTransId="{AEAA28F3-0010-41FC-8544-23B7E39E244D}"/>
    <dgm:cxn modelId="{0ADE3B78-D6DF-439C-A9DF-58074CE89205}" type="presOf" srcId="{F697CA1B-8952-4771-95DF-8D42D17A9E4A}" destId="{FE49435B-EB99-4C56-8FD9-FB7BBED9B63D}" srcOrd="0" destOrd="0" presId="urn:microsoft.com/office/officeart/2005/8/layout/hProcess9"/>
    <dgm:cxn modelId="{7A40218C-78D3-478E-8943-9ADE060D622C}" type="presOf" srcId="{0CE8D312-F61F-4274-97F9-07FD35914BE9}" destId="{EDB9372B-4B03-4EC8-ACBA-7D527179050D}" srcOrd="0" destOrd="0" presId="urn:microsoft.com/office/officeart/2005/8/layout/hProcess9"/>
    <dgm:cxn modelId="{F6C6845C-8199-435E-89A5-30B38385F2B4}" type="presOf" srcId="{803CFF32-117A-4332-9210-4C44FF945FC1}" destId="{4AB3D27A-82D0-4F1F-B2DF-7285B9870C1D}" srcOrd="0" destOrd="0" presId="urn:microsoft.com/office/officeart/2005/8/layout/hProcess9"/>
    <dgm:cxn modelId="{010C0309-5160-4485-B15A-6B6D793334B7}" type="presOf" srcId="{D7940576-0CE1-4DBC-87CE-3B2443053687}" destId="{97F84F90-4A15-4C8A-BB2D-2927394E3D0F}" srcOrd="0" destOrd="0" presId="urn:microsoft.com/office/officeart/2005/8/layout/hProcess9"/>
    <dgm:cxn modelId="{F5BF9578-831F-4E86-B875-F65CD3259A1F}" type="presParOf" srcId="{4AB3D27A-82D0-4F1F-B2DF-7285B9870C1D}" destId="{75CB55F2-1770-465A-AE58-FCFCEB455B2F}" srcOrd="0" destOrd="0" presId="urn:microsoft.com/office/officeart/2005/8/layout/hProcess9"/>
    <dgm:cxn modelId="{62A12F25-EA61-4FEC-AAE8-F63EA9312A11}" type="presParOf" srcId="{4AB3D27A-82D0-4F1F-B2DF-7285B9870C1D}" destId="{BC20C594-19B8-4F85-987B-859EB216229B}" srcOrd="1" destOrd="0" presId="urn:microsoft.com/office/officeart/2005/8/layout/hProcess9"/>
    <dgm:cxn modelId="{F01E06B3-A8A7-4DFA-96CB-52D2844F386D}" type="presParOf" srcId="{BC20C594-19B8-4F85-987B-859EB216229B}" destId="{EDB9372B-4B03-4EC8-ACBA-7D527179050D}" srcOrd="0" destOrd="0" presId="urn:microsoft.com/office/officeart/2005/8/layout/hProcess9"/>
    <dgm:cxn modelId="{6D38C33D-9045-4277-941C-02A258563346}" type="presParOf" srcId="{BC20C594-19B8-4F85-987B-859EB216229B}" destId="{83DD2B04-26FC-45EB-8C96-F5912332F8B7}" srcOrd="1" destOrd="0" presId="urn:microsoft.com/office/officeart/2005/8/layout/hProcess9"/>
    <dgm:cxn modelId="{ECEF8C75-18F7-471E-AE54-E939034C1AB2}" type="presParOf" srcId="{BC20C594-19B8-4F85-987B-859EB216229B}" destId="{FE49435B-EB99-4C56-8FD9-FB7BBED9B63D}" srcOrd="2" destOrd="0" presId="urn:microsoft.com/office/officeart/2005/8/layout/hProcess9"/>
    <dgm:cxn modelId="{6BE9AC2D-F033-4997-B0F0-DA07BC32F48B}" type="presParOf" srcId="{BC20C594-19B8-4F85-987B-859EB216229B}" destId="{8F3F8F8C-AEF3-47D5-A9FE-85D4DFF6DBAF}" srcOrd="3" destOrd="0" presId="urn:microsoft.com/office/officeart/2005/8/layout/hProcess9"/>
    <dgm:cxn modelId="{A2C6AC0B-B64B-4ECE-B7C9-855E278BA4DA}" type="presParOf" srcId="{BC20C594-19B8-4F85-987B-859EB216229B}" destId="{97F84F90-4A15-4C8A-BB2D-2927394E3D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1DF7ED-15C5-4506-8562-234163F2D8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98E0F4-C4A3-4E37-A656-BB64A183C5E1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Меня тяготит управленческая деятельность</a:t>
          </a:r>
          <a:endParaRPr lang="ru-RU" sz="2000" dirty="0"/>
        </a:p>
      </dgm:t>
    </dgm:pt>
    <dgm:pt modelId="{48F36C5C-5802-49F6-A475-2DF1615EA80B}" type="parTrans" cxnId="{63D7B86C-D745-4545-B1DB-136351483301}">
      <dgm:prSet/>
      <dgm:spPr/>
      <dgm:t>
        <a:bodyPr/>
        <a:lstStyle/>
        <a:p>
          <a:endParaRPr lang="ru-RU"/>
        </a:p>
      </dgm:t>
    </dgm:pt>
    <dgm:pt modelId="{26DE9A80-4B50-4FF8-A2B8-259D8F8EA50D}" type="sibTrans" cxnId="{63D7B86C-D745-4545-B1DB-136351483301}">
      <dgm:prSet/>
      <dgm:spPr/>
      <dgm:t>
        <a:bodyPr/>
        <a:lstStyle/>
        <a:p>
          <a:endParaRPr lang="ru-RU"/>
        </a:p>
      </dgm:t>
    </dgm:pt>
    <dgm:pt modelId="{9C95FEDC-F22D-4763-A5F7-EC70608F5E41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У меня нет желания общаться после работы</a:t>
          </a:r>
          <a:endParaRPr lang="ru-RU" sz="2000" dirty="0"/>
        </a:p>
      </dgm:t>
    </dgm:pt>
    <dgm:pt modelId="{167E8686-BA96-4E5A-8727-0EDB329F4868}" type="parTrans" cxnId="{DC82BC48-7051-422D-ADC4-D0F02BD79F33}">
      <dgm:prSet/>
      <dgm:spPr/>
      <dgm:t>
        <a:bodyPr/>
        <a:lstStyle/>
        <a:p>
          <a:endParaRPr lang="ru-RU"/>
        </a:p>
      </dgm:t>
    </dgm:pt>
    <dgm:pt modelId="{72B4D122-20F0-4BBF-97A7-BBA956EC93ED}" type="sibTrans" cxnId="{DC82BC48-7051-422D-ADC4-D0F02BD79F33}">
      <dgm:prSet/>
      <dgm:spPr/>
      <dgm:t>
        <a:bodyPr/>
        <a:lstStyle/>
        <a:p>
          <a:endParaRPr lang="ru-RU"/>
        </a:p>
      </dgm:t>
    </dgm:pt>
    <dgm:pt modelId="{A65D545F-386F-430B-BAF4-0E23408F0796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</a:t>
          </a:r>
          <a: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У меня в коллективе  "плохие" сотрудники</a:t>
          </a:r>
          <a:r>
            <a:rPr lang="ru-RU" sz="16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 </a:t>
          </a:r>
          <a:endParaRPr lang="ru-RU" sz="1600" dirty="0"/>
        </a:p>
      </dgm:t>
    </dgm:pt>
    <dgm:pt modelId="{8965E25F-7F9A-46DB-9213-CB7EF60CAEBD}" type="parTrans" cxnId="{BFE9901D-B28D-40B8-84E3-226796FC379C}">
      <dgm:prSet/>
      <dgm:spPr/>
      <dgm:t>
        <a:bodyPr/>
        <a:lstStyle/>
        <a:p>
          <a:endParaRPr lang="ru-RU"/>
        </a:p>
      </dgm:t>
    </dgm:pt>
    <dgm:pt modelId="{7509AF20-5F32-49F0-8A61-A609FDEEBD0B}" type="sibTrans" cxnId="{BFE9901D-B28D-40B8-84E3-226796FC379C}">
      <dgm:prSet/>
      <dgm:spPr/>
      <dgm:t>
        <a:bodyPr/>
        <a:lstStyle/>
        <a:p>
          <a:endParaRPr lang="ru-RU"/>
        </a:p>
      </dgm:t>
    </dgm:pt>
    <dgm:pt modelId="{B0D6C08A-AECA-4BDC-8A53-E7BC7CEE1C57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Если есть настроение - проявлю соучастие и сочувствие к сотрудникам, если нет настроения - не считаю это необходимым </a:t>
          </a:r>
          <a:b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</a:br>
          <a:endParaRPr lang="ru-RU" sz="2000" dirty="0"/>
        </a:p>
      </dgm:t>
    </dgm:pt>
    <dgm:pt modelId="{DC6D64C7-05FB-4CDC-8AF1-DA002C89D75D}" type="parTrans" cxnId="{C02AAC88-6CEA-4881-B46E-25718E56320A}">
      <dgm:prSet/>
      <dgm:spPr/>
      <dgm:t>
        <a:bodyPr/>
        <a:lstStyle/>
        <a:p>
          <a:endParaRPr lang="ru-RU"/>
        </a:p>
      </dgm:t>
    </dgm:pt>
    <dgm:pt modelId="{8D7B272F-B1B9-4FAA-8BAE-F316BD3E5B65}" type="sibTrans" cxnId="{C02AAC88-6CEA-4881-B46E-25718E56320A}">
      <dgm:prSet/>
      <dgm:spPr/>
      <dgm:t>
        <a:bodyPr/>
        <a:lstStyle/>
        <a:p>
          <a:endParaRPr lang="ru-RU"/>
        </a:p>
      </dgm:t>
    </dgm:pt>
    <dgm:pt modelId="{4701EBAC-DBB0-44DD-835B-82605D0BA20D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Желая упростить решение профессиональных задач, я могу упростить обязанности, требующие эмоциональных затрат</a:t>
          </a:r>
          <a:br>
            <a:rPr lang="ru-RU" sz="2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</a:br>
          <a:endParaRPr lang="ru-RU" sz="2000" dirty="0"/>
        </a:p>
      </dgm:t>
    </dgm:pt>
    <dgm:pt modelId="{F1A4B42C-0BD6-423A-864A-1CC24769BBC3}" type="parTrans" cxnId="{C0CBF66F-3619-491E-B202-A4822B467A94}">
      <dgm:prSet/>
      <dgm:spPr/>
      <dgm:t>
        <a:bodyPr/>
        <a:lstStyle/>
        <a:p>
          <a:endParaRPr lang="ru-RU"/>
        </a:p>
      </dgm:t>
    </dgm:pt>
    <dgm:pt modelId="{0E7289B2-DD60-44C8-9804-CFB78841BB24}" type="sibTrans" cxnId="{C0CBF66F-3619-491E-B202-A4822B467A94}">
      <dgm:prSet/>
      <dgm:spPr/>
      <dgm:t>
        <a:bodyPr/>
        <a:lstStyle/>
        <a:p>
          <a:endParaRPr lang="ru-RU"/>
        </a:p>
      </dgm:t>
    </dgm:pt>
    <dgm:pt modelId="{792B2D9B-2B50-4281-86E1-B7D461C1D38B}" type="pres">
      <dgm:prSet presAssocID="{1D1DF7ED-15C5-4506-8562-234163F2D8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6436E6-1AF3-4611-9E71-963C5E388A95}" type="pres">
      <dgm:prSet presAssocID="{FF98E0F4-C4A3-4E37-A656-BB64A183C5E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A923E-B8F6-4494-86B8-87933C66F86D}" type="pres">
      <dgm:prSet presAssocID="{26DE9A80-4B50-4FF8-A2B8-259D8F8EA50D}" presName="spacer" presStyleCnt="0"/>
      <dgm:spPr/>
    </dgm:pt>
    <dgm:pt modelId="{D1B5A187-D595-4011-944B-1F0D69E35DD9}" type="pres">
      <dgm:prSet presAssocID="{9C95FEDC-F22D-4763-A5F7-EC70608F5E4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5907C3-8FB0-4202-A719-FBDE366A4968}" type="pres">
      <dgm:prSet presAssocID="{72B4D122-20F0-4BBF-97A7-BBA956EC93ED}" presName="spacer" presStyleCnt="0"/>
      <dgm:spPr/>
    </dgm:pt>
    <dgm:pt modelId="{E3D98A7F-A72D-4C53-81DE-FA364DF4114F}" type="pres">
      <dgm:prSet presAssocID="{A65D545F-386F-430B-BAF4-0E23408F079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1AD4D-DA6B-41B4-A563-98C7859559E6}" type="pres">
      <dgm:prSet presAssocID="{7509AF20-5F32-49F0-8A61-A609FDEEBD0B}" presName="spacer" presStyleCnt="0"/>
      <dgm:spPr/>
    </dgm:pt>
    <dgm:pt modelId="{C561D209-DC65-4758-BD7E-034231BDB804}" type="pres">
      <dgm:prSet presAssocID="{B0D6C08A-AECA-4BDC-8A53-E7BC7CEE1C5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8500F-C931-4446-9ED7-F241B47B5C14}" type="pres">
      <dgm:prSet presAssocID="{8D7B272F-B1B9-4FAA-8BAE-F316BD3E5B65}" presName="spacer" presStyleCnt="0"/>
      <dgm:spPr/>
    </dgm:pt>
    <dgm:pt modelId="{04E96C82-43E6-42E8-99A2-51A383484FCB}" type="pres">
      <dgm:prSet presAssocID="{4701EBAC-DBB0-44DD-835B-82605D0BA20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4F72BD-B3C3-480D-897D-00843B98D892}" type="presOf" srcId="{A65D545F-386F-430B-BAF4-0E23408F0796}" destId="{E3D98A7F-A72D-4C53-81DE-FA364DF4114F}" srcOrd="0" destOrd="0" presId="urn:microsoft.com/office/officeart/2005/8/layout/vList2"/>
    <dgm:cxn modelId="{DC82BC48-7051-422D-ADC4-D0F02BD79F33}" srcId="{1D1DF7ED-15C5-4506-8562-234163F2D87A}" destId="{9C95FEDC-F22D-4763-A5F7-EC70608F5E41}" srcOrd="1" destOrd="0" parTransId="{167E8686-BA96-4E5A-8727-0EDB329F4868}" sibTransId="{72B4D122-20F0-4BBF-97A7-BBA956EC93ED}"/>
    <dgm:cxn modelId="{BFE9901D-B28D-40B8-84E3-226796FC379C}" srcId="{1D1DF7ED-15C5-4506-8562-234163F2D87A}" destId="{A65D545F-386F-430B-BAF4-0E23408F0796}" srcOrd="2" destOrd="0" parTransId="{8965E25F-7F9A-46DB-9213-CB7EF60CAEBD}" sibTransId="{7509AF20-5F32-49F0-8A61-A609FDEEBD0B}"/>
    <dgm:cxn modelId="{87B5A963-746C-4538-B347-67C3AA25DB01}" type="presOf" srcId="{9C95FEDC-F22D-4763-A5F7-EC70608F5E41}" destId="{D1B5A187-D595-4011-944B-1F0D69E35DD9}" srcOrd="0" destOrd="0" presId="urn:microsoft.com/office/officeart/2005/8/layout/vList2"/>
    <dgm:cxn modelId="{621964A6-4FFE-42E0-AF41-3FE231EAF5A2}" type="presOf" srcId="{4701EBAC-DBB0-44DD-835B-82605D0BA20D}" destId="{04E96C82-43E6-42E8-99A2-51A383484FCB}" srcOrd="0" destOrd="0" presId="urn:microsoft.com/office/officeart/2005/8/layout/vList2"/>
    <dgm:cxn modelId="{C0CBF66F-3619-491E-B202-A4822B467A94}" srcId="{1D1DF7ED-15C5-4506-8562-234163F2D87A}" destId="{4701EBAC-DBB0-44DD-835B-82605D0BA20D}" srcOrd="4" destOrd="0" parTransId="{F1A4B42C-0BD6-423A-864A-1CC24769BBC3}" sibTransId="{0E7289B2-DD60-44C8-9804-CFB78841BB24}"/>
    <dgm:cxn modelId="{C02AAC88-6CEA-4881-B46E-25718E56320A}" srcId="{1D1DF7ED-15C5-4506-8562-234163F2D87A}" destId="{B0D6C08A-AECA-4BDC-8A53-E7BC7CEE1C57}" srcOrd="3" destOrd="0" parTransId="{DC6D64C7-05FB-4CDC-8AF1-DA002C89D75D}" sibTransId="{8D7B272F-B1B9-4FAA-8BAE-F316BD3E5B65}"/>
    <dgm:cxn modelId="{63D7B86C-D745-4545-B1DB-136351483301}" srcId="{1D1DF7ED-15C5-4506-8562-234163F2D87A}" destId="{FF98E0F4-C4A3-4E37-A656-BB64A183C5E1}" srcOrd="0" destOrd="0" parTransId="{48F36C5C-5802-49F6-A475-2DF1615EA80B}" sibTransId="{26DE9A80-4B50-4FF8-A2B8-259D8F8EA50D}"/>
    <dgm:cxn modelId="{79EAC5C1-388E-41D7-AEFF-EB18C3997C9E}" type="presOf" srcId="{FF98E0F4-C4A3-4E37-A656-BB64A183C5E1}" destId="{A66436E6-1AF3-4611-9E71-963C5E388A95}" srcOrd="0" destOrd="0" presId="urn:microsoft.com/office/officeart/2005/8/layout/vList2"/>
    <dgm:cxn modelId="{E5DF9091-D8BA-40BC-B704-4BC543C320A9}" type="presOf" srcId="{B0D6C08A-AECA-4BDC-8A53-E7BC7CEE1C57}" destId="{C561D209-DC65-4758-BD7E-034231BDB804}" srcOrd="0" destOrd="0" presId="urn:microsoft.com/office/officeart/2005/8/layout/vList2"/>
    <dgm:cxn modelId="{96C5A4B3-096F-4C89-988D-3B955D833E05}" type="presOf" srcId="{1D1DF7ED-15C5-4506-8562-234163F2D87A}" destId="{792B2D9B-2B50-4281-86E1-B7D461C1D38B}" srcOrd="0" destOrd="0" presId="urn:microsoft.com/office/officeart/2005/8/layout/vList2"/>
    <dgm:cxn modelId="{6E0157E4-99CE-47DA-B8A4-14FD50804D46}" type="presParOf" srcId="{792B2D9B-2B50-4281-86E1-B7D461C1D38B}" destId="{A66436E6-1AF3-4611-9E71-963C5E388A95}" srcOrd="0" destOrd="0" presId="urn:microsoft.com/office/officeart/2005/8/layout/vList2"/>
    <dgm:cxn modelId="{E55A85DE-6A81-4015-A0A8-CA91D6B37E73}" type="presParOf" srcId="{792B2D9B-2B50-4281-86E1-B7D461C1D38B}" destId="{35AA923E-B8F6-4494-86B8-87933C66F86D}" srcOrd="1" destOrd="0" presId="urn:microsoft.com/office/officeart/2005/8/layout/vList2"/>
    <dgm:cxn modelId="{37CEBD65-1669-43E6-B8B8-8DC9F4C765E7}" type="presParOf" srcId="{792B2D9B-2B50-4281-86E1-B7D461C1D38B}" destId="{D1B5A187-D595-4011-944B-1F0D69E35DD9}" srcOrd="2" destOrd="0" presId="urn:microsoft.com/office/officeart/2005/8/layout/vList2"/>
    <dgm:cxn modelId="{028ED04F-D76D-45F1-BFAB-E19DF6AD8828}" type="presParOf" srcId="{792B2D9B-2B50-4281-86E1-B7D461C1D38B}" destId="{465907C3-8FB0-4202-A719-FBDE366A4968}" srcOrd="3" destOrd="0" presId="urn:microsoft.com/office/officeart/2005/8/layout/vList2"/>
    <dgm:cxn modelId="{73EBAE52-C119-49C8-85C8-2C69C595A67B}" type="presParOf" srcId="{792B2D9B-2B50-4281-86E1-B7D461C1D38B}" destId="{E3D98A7F-A72D-4C53-81DE-FA364DF4114F}" srcOrd="4" destOrd="0" presId="urn:microsoft.com/office/officeart/2005/8/layout/vList2"/>
    <dgm:cxn modelId="{0932E669-5486-4048-9209-1A049AB13205}" type="presParOf" srcId="{792B2D9B-2B50-4281-86E1-B7D461C1D38B}" destId="{C341AD4D-DA6B-41B4-A563-98C7859559E6}" srcOrd="5" destOrd="0" presId="urn:microsoft.com/office/officeart/2005/8/layout/vList2"/>
    <dgm:cxn modelId="{726F6DFE-1744-415E-BFF1-E4E56F9B1A9D}" type="presParOf" srcId="{792B2D9B-2B50-4281-86E1-B7D461C1D38B}" destId="{C561D209-DC65-4758-BD7E-034231BDB804}" srcOrd="6" destOrd="0" presId="urn:microsoft.com/office/officeart/2005/8/layout/vList2"/>
    <dgm:cxn modelId="{6A228291-5979-45FC-9A68-B32BAFAAF301}" type="presParOf" srcId="{792B2D9B-2B50-4281-86E1-B7D461C1D38B}" destId="{E5B8500F-C931-4446-9ED7-F241B47B5C14}" srcOrd="7" destOrd="0" presId="urn:microsoft.com/office/officeart/2005/8/layout/vList2"/>
    <dgm:cxn modelId="{65FE8CE5-B58D-4E25-AE23-DE7375B459B3}" type="presParOf" srcId="{792B2D9B-2B50-4281-86E1-B7D461C1D38B}" destId="{04E96C82-43E6-42E8-99A2-51A383484FC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93DB6C-D47B-4C9E-8A3E-A810007EDAE1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51A64E-3312-42DF-8BD1-0BB6DC33BC9B}">
      <dgm:prSet phldrT="[Текст]"/>
      <dgm:spPr/>
      <dgm:t>
        <a:bodyPr/>
        <a:lstStyle/>
        <a:p>
          <a:r>
            <a:rPr lang="ru-RU" dirty="0" smtClean="0"/>
            <a:t>5-8</a:t>
          </a:r>
          <a:endParaRPr lang="ru-RU" dirty="0"/>
        </a:p>
      </dgm:t>
    </dgm:pt>
    <dgm:pt modelId="{A0A9BA13-1A5D-4867-9014-E51BF81EB6C9}" type="parTrans" cxnId="{D0AD25C2-FF9C-4A82-837C-ACC9821B6F18}">
      <dgm:prSet/>
      <dgm:spPr/>
      <dgm:t>
        <a:bodyPr/>
        <a:lstStyle/>
        <a:p>
          <a:endParaRPr lang="ru-RU"/>
        </a:p>
      </dgm:t>
    </dgm:pt>
    <dgm:pt modelId="{D05D6CE1-47EB-4D07-B693-EB4EBC864AB0}" type="sibTrans" cxnId="{D0AD25C2-FF9C-4A82-837C-ACC9821B6F18}">
      <dgm:prSet/>
      <dgm:spPr/>
      <dgm:t>
        <a:bodyPr/>
        <a:lstStyle/>
        <a:p>
          <a:endParaRPr lang="ru-RU"/>
        </a:p>
      </dgm:t>
    </dgm:pt>
    <dgm:pt modelId="{BCC1EA6F-04D9-4653-84A1-85702901C6FF}">
      <dgm:prSet phldrT="[Текст]" custT="1"/>
      <dgm:spPr/>
      <dgm:t>
        <a:bodyPr/>
        <a:lstStyle/>
        <a:p>
          <a:r>
            <a:rPr lang="ru-RU" sz="2000" dirty="0" smtClean="0"/>
            <a:t>Вы не подвержены синдрому эмоционального выгорания</a:t>
          </a:r>
          <a:endParaRPr lang="ru-RU" sz="2000" dirty="0"/>
        </a:p>
      </dgm:t>
    </dgm:pt>
    <dgm:pt modelId="{203F5F51-9713-4B72-B9D7-B2BFDAA77385}" type="parTrans" cxnId="{EED4C9C3-76CB-4FAF-90F6-B974AC843E68}">
      <dgm:prSet/>
      <dgm:spPr/>
      <dgm:t>
        <a:bodyPr/>
        <a:lstStyle/>
        <a:p>
          <a:endParaRPr lang="ru-RU"/>
        </a:p>
      </dgm:t>
    </dgm:pt>
    <dgm:pt modelId="{524550AD-14C6-4723-91A1-8A37EFAAA85C}" type="sibTrans" cxnId="{EED4C9C3-76CB-4FAF-90F6-B974AC843E68}">
      <dgm:prSet/>
      <dgm:spPr/>
      <dgm:t>
        <a:bodyPr/>
        <a:lstStyle/>
        <a:p>
          <a:endParaRPr lang="ru-RU"/>
        </a:p>
      </dgm:t>
    </dgm:pt>
    <dgm:pt modelId="{5AAC217C-4BC9-4C8A-BDC2-45BBEB4C51C7}">
      <dgm:prSet phldrT="[Текст]"/>
      <dgm:spPr/>
      <dgm:t>
        <a:bodyPr/>
        <a:lstStyle/>
        <a:p>
          <a:r>
            <a:rPr lang="ru-RU" dirty="0" smtClean="0"/>
            <a:t>9-12</a:t>
          </a:r>
          <a:endParaRPr lang="ru-RU" dirty="0"/>
        </a:p>
      </dgm:t>
    </dgm:pt>
    <dgm:pt modelId="{C9C64F88-0282-4E9A-A47B-3DDF80A6BA03}" type="parTrans" cxnId="{D80BF382-F77F-41F6-ADE5-2A12CE155B20}">
      <dgm:prSet/>
      <dgm:spPr/>
      <dgm:t>
        <a:bodyPr/>
        <a:lstStyle/>
        <a:p>
          <a:endParaRPr lang="ru-RU"/>
        </a:p>
      </dgm:t>
    </dgm:pt>
    <dgm:pt modelId="{CAC0FB23-1E90-4C6C-819B-965F1231BD54}" type="sibTrans" cxnId="{D80BF382-F77F-41F6-ADE5-2A12CE155B20}">
      <dgm:prSet/>
      <dgm:spPr/>
      <dgm:t>
        <a:bodyPr/>
        <a:lstStyle/>
        <a:p>
          <a:endParaRPr lang="ru-RU"/>
        </a:p>
      </dgm:t>
    </dgm:pt>
    <dgm:pt modelId="{53B21C72-D7E4-440D-9B24-D44491206B45}">
      <dgm:prSet phldrT="[Текст]" custT="1"/>
      <dgm:spPr/>
      <dgm:t>
        <a:bodyPr/>
        <a:lstStyle/>
        <a:p>
          <a:r>
            <a:rPr lang="ru-RU" sz="2000" dirty="0" smtClean="0"/>
            <a:t>Идет формирование профессиональных деформаций в виде эмоционального выгорания</a:t>
          </a:r>
          <a:endParaRPr lang="ru-RU" sz="2000" dirty="0"/>
        </a:p>
      </dgm:t>
    </dgm:pt>
    <dgm:pt modelId="{56963E00-101A-44F3-8BBE-340A8259BB56}" type="parTrans" cxnId="{3AB34BEC-C174-4516-BFA1-3684BBAD27E0}">
      <dgm:prSet/>
      <dgm:spPr/>
      <dgm:t>
        <a:bodyPr/>
        <a:lstStyle/>
        <a:p>
          <a:endParaRPr lang="ru-RU"/>
        </a:p>
      </dgm:t>
    </dgm:pt>
    <dgm:pt modelId="{F5B3CCEB-B338-4C61-87E7-4F97AA7ED70F}" type="sibTrans" cxnId="{3AB34BEC-C174-4516-BFA1-3684BBAD27E0}">
      <dgm:prSet/>
      <dgm:spPr/>
      <dgm:t>
        <a:bodyPr/>
        <a:lstStyle/>
        <a:p>
          <a:endParaRPr lang="ru-RU"/>
        </a:p>
      </dgm:t>
    </dgm:pt>
    <dgm:pt modelId="{0F2B9342-677F-4041-8486-4426968F69CB}">
      <dgm:prSet/>
      <dgm:spPr/>
      <dgm:t>
        <a:bodyPr/>
        <a:lstStyle/>
        <a:p>
          <a:r>
            <a:rPr lang="ru-RU" dirty="0" smtClean="0"/>
            <a:t>13-15</a:t>
          </a:r>
          <a:endParaRPr lang="ru-RU" dirty="0"/>
        </a:p>
      </dgm:t>
    </dgm:pt>
    <dgm:pt modelId="{D19685F1-01EB-47F1-A722-89D69EA2BEAA}" type="parTrans" cxnId="{34A81933-4E8B-4411-8D9B-DC0C2FA2847D}">
      <dgm:prSet/>
      <dgm:spPr/>
      <dgm:t>
        <a:bodyPr/>
        <a:lstStyle/>
        <a:p>
          <a:endParaRPr lang="ru-RU"/>
        </a:p>
      </dgm:t>
    </dgm:pt>
    <dgm:pt modelId="{39325833-38F9-4213-B8B1-EACA7BCAD6EF}" type="sibTrans" cxnId="{34A81933-4E8B-4411-8D9B-DC0C2FA2847D}">
      <dgm:prSet/>
      <dgm:spPr/>
      <dgm:t>
        <a:bodyPr/>
        <a:lstStyle/>
        <a:p>
          <a:endParaRPr lang="ru-RU"/>
        </a:p>
      </dgm:t>
    </dgm:pt>
    <dgm:pt modelId="{29C1DC34-FB59-46C9-A8FB-226BBDCC9455}">
      <dgm:prSet custT="1"/>
      <dgm:spPr/>
      <dgm:t>
        <a:bodyPr/>
        <a:lstStyle/>
        <a:p>
          <a:r>
            <a:rPr lang="ru-RU" sz="2000" dirty="0" smtClean="0"/>
            <a:t>Идет развитие синдрома эмоционального выгорания</a:t>
          </a:r>
          <a:endParaRPr lang="ru-RU" sz="2000" dirty="0"/>
        </a:p>
      </dgm:t>
    </dgm:pt>
    <dgm:pt modelId="{F03F947B-5AA4-4FF6-BFE3-1BFAE7B52F10}" type="parTrans" cxnId="{AC22B6D4-F2E8-4399-9A5A-F527534873D5}">
      <dgm:prSet/>
      <dgm:spPr/>
      <dgm:t>
        <a:bodyPr/>
        <a:lstStyle/>
        <a:p>
          <a:endParaRPr lang="ru-RU"/>
        </a:p>
      </dgm:t>
    </dgm:pt>
    <dgm:pt modelId="{B7E3004F-1F14-41E7-BAFC-E5C236E73BD3}" type="sibTrans" cxnId="{AC22B6D4-F2E8-4399-9A5A-F527534873D5}">
      <dgm:prSet/>
      <dgm:spPr/>
      <dgm:t>
        <a:bodyPr/>
        <a:lstStyle/>
        <a:p>
          <a:endParaRPr lang="ru-RU"/>
        </a:p>
      </dgm:t>
    </dgm:pt>
    <dgm:pt modelId="{478111EA-369C-4FA8-8D77-096739E26E77}" type="pres">
      <dgm:prSet presAssocID="{5593DB6C-D47B-4C9E-8A3E-A810007EDAE1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C8675C7-5180-4764-A437-404C832E1EE6}" type="pres">
      <dgm:prSet presAssocID="{FB51A64E-3312-42DF-8BD1-0BB6DC33BC9B}" presName="posSpace" presStyleCnt="0"/>
      <dgm:spPr/>
    </dgm:pt>
    <dgm:pt modelId="{88CF313C-85FA-43A3-B2D5-F00C92DBAC5B}" type="pres">
      <dgm:prSet presAssocID="{FB51A64E-3312-42DF-8BD1-0BB6DC33BC9B}" presName="vertFlow" presStyleCnt="0"/>
      <dgm:spPr/>
    </dgm:pt>
    <dgm:pt modelId="{0028E10B-ADF9-4617-8558-DB3910064F62}" type="pres">
      <dgm:prSet presAssocID="{FB51A64E-3312-42DF-8BD1-0BB6DC33BC9B}" presName="topSpace" presStyleCnt="0"/>
      <dgm:spPr/>
    </dgm:pt>
    <dgm:pt modelId="{5C71232A-0652-4DA4-9727-095592051179}" type="pres">
      <dgm:prSet presAssocID="{FB51A64E-3312-42DF-8BD1-0BB6DC33BC9B}" presName="firstComp" presStyleCnt="0"/>
      <dgm:spPr/>
    </dgm:pt>
    <dgm:pt modelId="{813CDD78-16DF-4AAA-87EF-5F85ECF26D68}" type="pres">
      <dgm:prSet presAssocID="{FB51A64E-3312-42DF-8BD1-0BB6DC33BC9B}" presName="firstChild" presStyleLbl="bgAccFollowNode1" presStyleIdx="0" presStyleCnt="3" custScaleY="266036" custLinFactNeighborX="1021" custLinFactNeighborY="73030"/>
      <dgm:spPr/>
      <dgm:t>
        <a:bodyPr/>
        <a:lstStyle/>
        <a:p>
          <a:endParaRPr lang="ru-RU"/>
        </a:p>
      </dgm:t>
    </dgm:pt>
    <dgm:pt modelId="{E1FA3868-1758-487A-9BD6-4B4EDD81BC9A}" type="pres">
      <dgm:prSet presAssocID="{FB51A64E-3312-42DF-8BD1-0BB6DC33BC9B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10BAA-E452-4E00-A292-0EC54BDDC809}" type="pres">
      <dgm:prSet presAssocID="{FB51A64E-3312-42DF-8BD1-0BB6DC33BC9B}" presName="negSpace" presStyleCnt="0"/>
      <dgm:spPr/>
    </dgm:pt>
    <dgm:pt modelId="{5172FCF3-C482-4E56-96D4-60153456AFF2}" type="pres">
      <dgm:prSet presAssocID="{FB51A64E-3312-42DF-8BD1-0BB6DC33BC9B}" presName="circle" presStyleLbl="node1" presStyleIdx="0" presStyleCnt="3" custLinFactNeighborX="-42" custLinFactNeighborY="69132"/>
      <dgm:spPr/>
      <dgm:t>
        <a:bodyPr/>
        <a:lstStyle/>
        <a:p>
          <a:endParaRPr lang="ru-RU"/>
        </a:p>
      </dgm:t>
    </dgm:pt>
    <dgm:pt modelId="{9A67D251-BA99-4308-ADF5-3ECD74BA6CF0}" type="pres">
      <dgm:prSet presAssocID="{D05D6CE1-47EB-4D07-B693-EB4EBC864AB0}" presName="transSpace" presStyleCnt="0"/>
      <dgm:spPr/>
    </dgm:pt>
    <dgm:pt modelId="{85B6EDBB-899D-4414-91F6-0E50D0E5654E}" type="pres">
      <dgm:prSet presAssocID="{5AAC217C-4BC9-4C8A-BDC2-45BBEB4C51C7}" presName="posSpace" presStyleCnt="0"/>
      <dgm:spPr/>
    </dgm:pt>
    <dgm:pt modelId="{FF67B75A-9BB7-45DA-9E45-92DF9418929A}" type="pres">
      <dgm:prSet presAssocID="{5AAC217C-4BC9-4C8A-BDC2-45BBEB4C51C7}" presName="vertFlow" presStyleCnt="0"/>
      <dgm:spPr/>
    </dgm:pt>
    <dgm:pt modelId="{94D68F2E-E8EA-4648-A1FC-CBC1FCD381A0}" type="pres">
      <dgm:prSet presAssocID="{5AAC217C-4BC9-4C8A-BDC2-45BBEB4C51C7}" presName="topSpace" presStyleCnt="0"/>
      <dgm:spPr/>
    </dgm:pt>
    <dgm:pt modelId="{A1120167-2D97-46C4-9D97-28F30491CCA9}" type="pres">
      <dgm:prSet presAssocID="{5AAC217C-4BC9-4C8A-BDC2-45BBEB4C51C7}" presName="firstComp" presStyleCnt="0"/>
      <dgm:spPr/>
    </dgm:pt>
    <dgm:pt modelId="{CAD881AA-1F81-4818-A82D-FD26BE256548}" type="pres">
      <dgm:prSet presAssocID="{5AAC217C-4BC9-4C8A-BDC2-45BBEB4C51C7}" presName="firstChild" presStyleLbl="bgAccFollowNode1" presStyleIdx="1" presStyleCnt="3" custScaleY="281514" custLinFactNeighborX="1724" custLinFactNeighborY="79304"/>
      <dgm:spPr/>
      <dgm:t>
        <a:bodyPr/>
        <a:lstStyle/>
        <a:p>
          <a:endParaRPr lang="ru-RU"/>
        </a:p>
      </dgm:t>
    </dgm:pt>
    <dgm:pt modelId="{A2358BB9-3CB5-4A0C-B9A2-3B0D7823A312}" type="pres">
      <dgm:prSet presAssocID="{5AAC217C-4BC9-4C8A-BDC2-45BBEB4C51C7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BBC27-1BCF-4CC1-87B2-8095B7EA52C0}" type="pres">
      <dgm:prSet presAssocID="{5AAC217C-4BC9-4C8A-BDC2-45BBEB4C51C7}" presName="negSpace" presStyleCnt="0"/>
      <dgm:spPr/>
    </dgm:pt>
    <dgm:pt modelId="{666656EB-CA40-4C2E-B966-B763E7E3983D}" type="pres">
      <dgm:prSet presAssocID="{5AAC217C-4BC9-4C8A-BDC2-45BBEB4C51C7}" presName="circle" presStyleLbl="node1" presStyleIdx="1" presStyleCnt="3" custLinFactNeighborX="-11890" custLinFactNeighborY="69132"/>
      <dgm:spPr/>
      <dgm:t>
        <a:bodyPr/>
        <a:lstStyle/>
        <a:p>
          <a:endParaRPr lang="ru-RU"/>
        </a:p>
      </dgm:t>
    </dgm:pt>
    <dgm:pt modelId="{BC238DF0-2C2B-467D-82E9-95749F9872BE}" type="pres">
      <dgm:prSet presAssocID="{CAC0FB23-1E90-4C6C-819B-965F1231BD54}" presName="transSpace" presStyleCnt="0"/>
      <dgm:spPr/>
    </dgm:pt>
    <dgm:pt modelId="{ECD56298-9903-4CFE-B0B3-A472A2F8A320}" type="pres">
      <dgm:prSet presAssocID="{0F2B9342-677F-4041-8486-4426968F69CB}" presName="posSpace" presStyleCnt="0"/>
      <dgm:spPr/>
    </dgm:pt>
    <dgm:pt modelId="{BFE4D66C-2C45-4F11-A84B-45AC198C0CAD}" type="pres">
      <dgm:prSet presAssocID="{0F2B9342-677F-4041-8486-4426968F69CB}" presName="vertFlow" presStyleCnt="0"/>
      <dgm:spPr/>
    </dgm:pt>
    <dgm:pt modelId="{A28322ED-CE91-4C17-8D5A-2D9D9BF0E182}" type="pres">
      <dgm:prSet presAssocID="{0F2B9342-677F-4041-8486-4426968F69CB}" presName="topSpace" presStyleCnt="0"/>
      <dgm:spPr/>
    </dgm:pt>
    <dgm:pt modelId="{35334D50-C20E-43C5-A421-4488319D8272}" type="pres">
      <dgm:prSet presAssocID="{0F2B9342-677F-4041-8486-4426968F69CB}" presName="firstComp" presStyleCnt="0"/>
      <dgm:spPr/>
    </dgm:pt>
    <dgm:pt modelId="{DB190B88-6694-4655-B051-2B19CA329F35}" type="pres">
      <dgm:prSet presAssocID="{0F2B9342-677F-4041-8486-4426968F69CB}" presName="firstChild" presStyleLbl="bgAccFollowNode1" presStyleIdx="2" presStyleCnt="3" custScaleY="213663" custLinFactNeighborX="2428" custLinFactNeighborY="85577"/>
      <dgm:spPr/>
      <dgm:t>
        <a:bodyPr/>
        <a:lstStyle/>
        <a:p>
          <a:endParaRPr lang="ru-RU"/>
        </a:p>
      </dgm:t>
    </dgm:pt>
    <dgm:pt modelId="{392F53DF-D68B-4FB7-B092-8A4AAD48AEEB}" type="pres">
      <dgm:prSet presAssocID="{0F2B9342-677F-4041-8486-4426968F69CB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D31A8-0F3A-47B8-B5DC-531DD8CA776F}" type="pres">
      <dgm:prSet presAssocID="{0F2B9342-677F-4041-8486-4426968F69CB}" presName="negSpace" presStyleCnt="0"/>
      <dgm:spPr/>
    </dgm:pt>
    <dgm:pt modelId="{2C4D92FF-5092-4B6E-82ED-2D8C91BBFBCB}" type="pres">
      <dgm:prSet presAssocID="{0F2B9342-677F-4041-8486-4426968F69CB}" presName="circle" presStyleLbl="node1" presStyleIdx="2" presStyleCnt="3" custLinFactNeighborX="-1838" custLinFactNeighborY="69132"/>
      <dgm:spPr/>
      <dgm:t>
        <a:bodyPr/>
        <a:lstStyle/>
        <a:p>
          <a:endParaRPr lang="ru-RU"/>
        </a:p>
      </dgm:t>
    </dgm:pt>
  </dgm:ptLst>
  <dgm:cxnLst>
    <dgm:cxn modelId="{95512E3D-CDC0-41E3-9404-449F91984317}" type="presOf" srcId="{BCC1EA6F-04D9-4653-84A1-85702901C6FF}" destId="{813CDD78-16DF-4AAA-87EF-5F85ECF26D68}" srcOrd="0" destOrd="0" presId="urn:microsoft.com/office/officeart/2005/8/layout/hList9"/>
    <dgm:cxn modelId="{D0AD25C2-FF9C-4A82-837C-ACC9821B6F18}" srcId="{5593DB6C-D47B-4C9E-8A3E-A810007EDAE1}" destId="{FB51A64E-3312-42DF-8BD1-0BB6DC33BC9B}" srcOrd="0" destOrd="0" parTransId="{A0A9BA13-1A5D-4867-9014-E51BF81EB6C9}" sibTransId="{D05D6CE1-47EB-4D07-B693-EB4EBC864AB0}"/>
    <dgm:cxn modelId="{16C2E0CA-3FCE-478E-A85B-F2CFD0C4F6FD}" type="presOf" srcId="{29C1DC34-FB59-46C9-A8FB-226BBDCC9455}" destId="{392F53DF-D68B-4FB7-B092-8A4AAD48AEEB}" srcOrd="1" destOrd="0" presId="urn:microsoft.com/office/officeart/2005/8/layout/hList9"/>
    <dgm:cxn modelId="{EA357942-DB8E-4CBC-B98D-1EFE2E7772A3}" type="presOf" srcId="{FB51A64E-3312-42DF-8BD1-0BB6DC33BC9B}" destId="{5172FCF3-C482-4E56-96D4-60153456AFF2}" srcOrd="0" destOrd="0" presId="urn:microsoft.com/office/officeart/2005/8/layout/hList9"/>
    <dgm:cxn modelId="{3F4853B6-0A8B-41DC-B9E5-4D621A373184}" type="presOf" srcId="{5AAC217C-4BC9-4C8A-BDC2-45BBEB4C51C7}" destId="{666656EB-CA40-4C2E-B966-B763E7E3983D}" srcOrd="0" destOrd="0" presId="urn:microsoft.com/office/officeart/2005/8/layout/hList9"/>
    <dgm:cxn modelId="{F399D83B-FE10-401F-9852-C7E224D82FF7}" type="presOf" srcId="{53B21C72-D7E4-440D-9B24-D44491206B45}" destId="{A2358BB9-3CB5-4A0C-B9A2-3B0D7823A312}" srcOrd="1" destOrd="0" presId="urn:microsoft.com/office/officeart/2005/8/layout/hList9"/>
    <dgm:cxn modelId="{0857EBA2-8A2B-4873-A9D1-E90384CED10B}" type="presOf" srcId="{53B21C72-D7E4-440D-9B24-D44491206B45}" destId="{CAD881AA-1F81-4818-A82D-FD26BE256548}" srcOrd="0" destOrd="0" presId="urn:microsoft.com/office/officeart/2005/8/layout/hList9"/>
    <dgm:cxn modelId="{D80BF382-F77F-41F6-ADE5-2A12CE155B20}" srcId="{5593DB6C-D47B-4C9E-8A3E-A810007EDAE1}" destId="{5AAC217C-4BC9-4C8A-BDC2-45BBEB4C51C7}" srcOrd="1" destOrd="0" parTransId="{C9C64F88-0282-4E9A-A47B-3DDF80A6BA03}" sibTransId="{CAC0FB23-1E90-4C6C-819B-965F1231BD54}"/>
    <dgm:cxn modelId="{0BAC044E-E98A-445F-A708-C7B5DDC7CE9A}" type="presOf" srcId="{5593DB6C-D47B-4C9E-8A3E-A810007EDAE1}" destId="{478111EA-369C-4FA8-8D77-096739E26E77}" srcOrd="0" destOrd="0" presId="urn:microsoft.com/office/officeart/2005/8/layout/hList9"/>
    <dgm:cxn modelId="{AC22B6D4-F2E8-4399-9A5A-F527534873D5}" srcId="{0F2B9342-677F-4041-8486-4426968F69CB}" destId="{29C1DC34-FB59-46C9-A8FB-226BBDCC9455}" srcOrd="0" destOrd="0" parTransId="{F03F947B-5AA4-4FF6-BFE3-1BFAE7B52F10}" sibTransId="{B7E3004F-1F14-41E7-BAFC-E5C236E73BD3}"/>
    <dgm:cxn modelId="{EED4C9C3-76CB-4FAF-90F6-B974AC843E68}" srcId="{FB51A64E-3312-42DF-8BD1-0BB6DC33BC9B}" destId="{BCC1EA6F-04D9-4653-84A1-85702901C6FF}" srcOrd="0" destOrd="0" parTransId="{203F5F51-9713-4B72-B9D7-B2BFDAA77385}" sibTransId="{524550AD-14C6-4723-91A1-8A37EFAAA85C}"/>
    <dgm:cxn modelId="{963E92C5-6A5A-401D-8B14-ED8613CCC584}" type="presOf" srcId="{BCC1EA6F-04D9-4653-84A1-85702901C6FF}" destId="{E1FA3868-1758-487A-9BD6-4B4EDD81BC9A}" srcOrd="1" destOrd="0" presId="urn:microsoft.com/office/officeart/2005/8/layout/hList9"/>
    <dgm:cxn modelId="{20384E2D-D613-40CC-A48D-40C8BE7C3ACF}" type="presOf" srcId="{29C1DC34-FB59-46C9-A8FB-226BBDCC9455}" destId="{DB190B88-6694-4655-B051-2B19CA329F35}" srcOrd="0" destOrd="0" presId="urn:microsoft.com/office/officeart/2005/8/layout/hList9"/>
    <dgm:cxn modelId="{D625697F-BE73-4B45-896A-FBDE53802250}" type="presOf" srcId="{0F2B9342-677F-4041-8486-4426968F69CB}" destId="{2C4D92FF-5092-4B6E-82ED-2D8C91BBFBCB}" srcOrd="0" destOrd="0" presId="urn:microsoft.com/office/officeart/2005/8/layout/hList9"/>
    <dgm:cxn modelId="{3AB34BEC-C174-4516-BFA1-3684BBAD27E0}" srcId="{5AAC217C-4BC9-4C8A-BDC2-45BBEB4C51C7}" destId="{53B21C72-D7E4-440D-9B24-D44491206B45}" srcOrd="0" destOrd="0" parTransId="{56963E00-101A-44F3-8BBE-340A8259BB56}" sibTransId="{F5B3CCEB-B338-4C61-87E7-4F97AA7ED70F}"/>
    <dgm:cxn modelId="{34A81933-4E8B-4411-8D9B-DC0C2FA2847D}" srcId="{5593DB6C-D47B-4C9E-8A3E-A810007EDAE1}" destId="{0F2B9342-677F-4041-8486-4426968F69CB}" srcOrd="2" destOrd="0" parTransId="{D19685F1-01EB-47F1-A722-89D69EA2BEAA}" sibTransId="{39325833-38F9-4213-B8B1-EACA7BCAD6EF}"/>
    <dgm:cxn modelId="{29599158-99A4-40DC-989F-63A4B0517809}" type="presParOf" srcId="{478111EA-369C-4FA8-8D77-096739E26E77}" destId="{6C8675C7-5180-4764-A437-404C832E1EE6}" srcOrd="0" destOrd="0" presId="urn:microsoft.com/office/officeart/2005/8/layout/hList9"/>
    <dgm:cxn modelId="{DE3BB511-29E9-4E69-A28C-E431A9B34084}" type="presParOf" srcId="{478111EA-369C-4FA8-8D77-096739E26E77}" destId="{88CF313C-85FA-43A3-B2D5-F00C92DBAC5B}" srcOrd="1" destOrd="0" presId="urn:microsoft.com/office/officeart/2005/8/layout/hList9"/>
    <dgm:cxn modelId="{5673D4B6-1952-4334-BCE0-B23CBA4A6D6F}" type="presParOf" srcId="{88CF313C-85FA-43A3-B2D5-F00C92DBAC5B}" destId="{0028E10B-ADF9-4617-8558-DB3910064F62}" srcOrd="0" destOrd="0" presId="urn:microsoft.com/office/officeart/2005/8/layout/hList9"/>
    <dgm:cxn modelId="{B5ED5B09-97FD-431E-86F1-5177FB0DC76E}" type="presParOf" srcId="{88CF313C-85FA-43A3-B2D5-F00C92DBAC5B}" destId="{5C71232A-0652-4DA4-9727-095592051179}" srcOrd="1" destOrd="0" presId="urn:microsoft.com/office/officeart/2005/8/layout/hList9"/>
    <dgm:cxn modelId="{608AD3C2-12BD-49CA-A64C-093C6A8E1A79}" type="presParOf" srcId="{5C71232A-0652-4DA4-9727-095592051179}" destId="{813CDD78-16DF-4AAA-87EF-5F85ECF26D68}" srcOrd="0" destOrd="0" presId="urn:microsoft.com/office/officeart/2005/8/layout/hList9"/>
    <dgm:cxn modelId="{D340327D-3519-4BD7-9ABC-E658096AE16B}" type="presParOf" srcId="{5C71232A-0652-4DA4-9727-095592051179}" destId="{E1FA3868-1758-487A-9BD6-4B4EDD81BC9A}" srcOrd="1" destOrd="0" presId="urn:microsoft.com/office/officeart/2005/8/layout/hList9"/>
    <dgm:cxn modelId="{12895C7F-EA3F-4E20-A300-FD7D82D923B4}" type="presParOf" srcId="{478111EA-369C-4FA8-8D77-096739E26E77}" destId="{9A010BAA-E452-4E00-A292-0EC54BDDC809}" srcOrd="2" destOrd="0" presId="urn:microsoft.com/office/officeart/2005/8/layout/hList9"/>
    <dgm:cxn modelId="{1DBFAE44-9BEE-4E74-BB3F-1955DCE2EB64}" type="presParOf" srcId="{478111EA-369C-4FA8-8D77-096739E26E77}" destId="{5172FCF3-C482-4E56-96D4-60153456AFF2}" srcOrd="3" destOrd="0" presId="urn:microsoft.com/office/officeart/2005/8/layout/hList9"/>
    <dgm:cxn modelId="{17CAE0F6-DFF4-4969-B434-90607AAF0854}" type="presParOf" srcId="{478111EA-369C-4FA8-8D77-096739E26E77}" destId="{9A67D251-BA99-4308-ADF5-3ECD74BA6CF0}" srcOrd="4" destOrd="0" presId="urn:microsoft.com/office/officeart/2005/8/layout/hList9"/>
    <dgm:cxn modelId="{219F7072-0D01-49CC-ADD5-F470623D34AC}" type="presParOf" srcId="{478111EA-369C-4FA8-8D77-096739E26E77}" destId="{85B6EDBB-899D-4414-91F6-0E50D0E5654E}" srcOrd="5" destOrd="0" presId="urn:microsoft.com/office/officeart/2005/8/layout/hList9"/>
    <dgm:cxn modelId="{73DBA6EF-FC58-4304-A2CB-352CD810BF71}" type="presParOf" srcId="{478111EA-369C-4FA8-8D77-096739E26E77}" destId="{FF67B75A-9BB7-45DA-9E45-92DF9418929A}" srcOrd="6" destOrd="0" presId="urn:microsoft.com/office/officeart/2005/8/layout/hList9"/>
    <dgm:cxn modelId="{1D482794-1CDB-437F-8C55-38A8F81ECD7A}" type="presParOf" srcId="{FF67B75A-9BB7-45DA-9E45-92DF9418929A}" destId="{94D68F2E-E8EA-4648-A1FC-CBC1FCD381A0}" srcOrd="0" destOrd="0" presId="urn:microsoft.com/office/officeart/2005/8/layout/hList9"/>
    <dgm:cxn modelId="{82F944FA-6634-4391-999D-99F921970BCD}" type="presParOf" srcId="{FF67B75A-9BB7-45DA-9E45-92DF9418929A}" destId="{A1120167-2D97-46C4-9D97-28F30491CCA9}" srcOrd="1" destOrd="0" presId="urn:microsoft.com/office/officeart/2005/8/layout/hList9"/>
    <dgm:cxn modelId="{5F9BCC41-52C0-4498-B129-2A245C62D194}" type="presParOf" srcId="{A1120167-2D97-46C4-9D97-28F30491CCA9}" destId="{CAD881AA-1F81-4818-A82D-FD26BE256548}" srcOrd="0" destOrd="0" presId="urn:microsoft.com/office/officeart/2005/8/layout/hList9"/>
    <dgm:cxn modelId="{89B89C96-4313-4EC7-BCC1-85D4FCBCDD87}" type="presParOf" srcId="{A1120167-2D97-46C4-9D97-28F30491CCA9}" destId="{A2358BB9-3CB5-4A0C-B9A2-3B0D7823A312}" srcOrd="1" destOrd="0" presId="urn:microsoft.com/office/officeart/2005/8/layout/hList9"/>
    <dgm:cxn modelId="{99313566-36EF-4FE8-96DE-7446FB11A87C}" type="presParOf" srcId="{478111EA-369C-4FA8-8D77-096739E26E77}" destId="{D3DBBC27-1BCF-4CC1-87B2-8095B7EA52C0}" srcOrd="7" destOrd="0" presId="urn:microsoft.com/office/officeart/2005/8/layout/hList9"/>
    <dgm:cxn modelId="{DF0097F7-5C54-4AD5-8A87-BC4938820566}" type="presParOf" srcId="{478111EA-369C-4FA8-8D77-096739E26E77}" destId="{666656EB-CA40-4C2E-B966-B763E7E3983D}" srcOrd="8" destOrd="0" presId="urn:microsoft.com/office/officeart/2005/8/layout/hList9"/>
    <dgm:cxn modelId="{86EDEB25-5D7F-4A3A-96B9-AA185ACAAEE1}" type="presParOf" srcId="{478111EA-369C-4FA8-8D77-096739E26E77}" destId="{BC238DF0-2C2B-467D-82E9-95749F9872BE}" srcOrd="9" destOrd="0" presId="urn:microsoft.com/office/officeart/2005/8/layout/hList9"/>
    <dgm:cxn modelId="{CCD906A5-516B-4036-A619-4B74CCA7F198}" type="presParOf" srcId="{478111EA-369C-4FA8-8D77-096739E26E77}" destId="{ECD56298-9903-4CFE-B0B3-A472A2F8A320}" srcOrd="10" destOrd="0" presId="urn:microsoft.com/office/officeart/2005/8/layout/hList9"/>
    <dgm:cxn modelId="{033FE9CD-5162-411C-A565-06C7F7F71FA5}" type="presParOf" srcId="{478111EA-369C-4FA8-8D77-096739E26E77}" destId="{BFE4D66C-2C45-4F11-A84B-45AC198C0CAD}" srcOrd="11" destOrd="0" presId="urn:microsoft.com/office/officeart/2005/8/layout/hList9"/>
    <dgm:cxn modelId="{1D2E728B-9F61-4794-B5AE-4A99689EBB2D}" type="presParOf" srcId="{BFE4D66C-2C45-4F11-A84B-45AC198C0CAD}" destId="{A28322ED-CE91-4C17-8D5A-2D9D9BF0E182}" srcOrd="0" destOrd="0" presId="urn:microsoft.com/office/officeart/2005/8/layout/hList9"/>
    <dgm:cxn modelId="{6C97091D-B78F-4921-8FBD-43012D08801D}" type="presParOf" srcId="{BFE4D66C-2C45-4F11-A84B-45AC198C0CAD}" destId="{35334D50-C20E-43C5-A421-4488319D8272}" srcOrd="1" destOrd="0" presId="urn:microsoft.com/office/officeart/2005/8/layout/hList9"/>
    <dgm:cxn modelId="{578D9948-F363-4BC8-AC31-8FA49320BFD5}" type="presParOf" srcId="{35334D50-C20E-43C5-A421-4488319D8272}" destId="{DB190B88-6694-4655-B051-2B19CA329F35}" srcOrd="0" destOrd="0" presId="urn:microsoft.com/office/officeart/2005/8/layout/hList9"/>
    <dgm:cxn modelId="{C2AEC7A6-75F4-47AF-9253-96E692299693}" type="presParOf" srcId="{35334D50-C20E-43C5-A421-4488319D8272}" destId="{392F53DF-D68B-4FB7-B092-8A4AAD48AEEB}" srcOrd="1" destOrd="0" presId="urn:microsoft.com/office/officeart/2005/8/layout/hList9"/>
    <dgm:cxn modelId="{1D0D0513-11DA-48D6-A111-BF2438976429}" type="presParOf" srcId="{478111EA-369C-4FA8-8D77-096739E26E77}" destId="{9ACD31A8-0F3A-47B8-B5DC-531DD8CA776F}" srcOrd="12" destOrd="0" presId="urn:microsoft.com/office/officeart/2005/8/layout/hList9"/>
    <dgm:cxn modelId="{AD0DFDC6-69AD-4E19-9C44-33C167FF7400}" type="presParOf" srcId="{478111EA-369C-4FA8-8D77-096739E26E77}" destId="{2C4D92FF-5092-4B6E-82ED-2D8C91BBFBCB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8E7B12-784B-4DBE-ADCC-845545AD5D1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969D81E6-59EF-4315-BB00-C02489F2DF54}">
      <dgm:prSet phldrT="[Текст]"/>
      <dgm:spPr/>
      <dgm:t>
        <a:bodyPr/>
        <a:lstStyle/>
        <a:p>
          <a:r>
            <a:rPr lang="ru-RU" dirty="0" smtClean="0"/>
            <a:t>Педагог</a:t>
          </a:r>
          <a:endParaRPr lang="ru-RU" dirty="0"/>
        </a:p>
      </dgm:t>
    </dgm:pt>
    <dgm:pt modelId="{FEC71794-919C-4973-8EA1-7D10D1AA8C4E}" type="parTrans" cxnId="{5AB83D8D-29D1-4291-A7B6-D5E8DBEE4007}">
      <dgm:prSet/>
      <dgm:spPr/>
      <dgm:t>
        <a:bodyPr/>
        <a:lstStyle/>
        <a:p>
          <a:endParaRPr lang="ru-RU"/>
        </a:p>
      </dgm:t>
    </dgm:pt>
    <dgm:pt modelId="{B9813221-BE3F-4715-B42E-584951F6FE30}" type="sibTrans" cxnId="{5AB83D8D-29D1-4291-A7B6-D5E8DBEE4007}">
      <dgm:prSet/>
      <dgm:spPr/>
      <dgm:t>
        <a:bodyPr/>
        <a:lstStyle/>
        <a:p>
          <a:endParaRPr lang="ru-RU"/>
        </a:p>
      </dgm:t>
    </dgm:pt>
    <dgm:pt modelId="{1521DD5D-D41B-4921-B306-DF14CFD8104F}">
      <dgm:prSet phldrT="[Текст]"/>
      <dgm:spPr/>
      <dgm:t>
        <a:bodyPr/>
        <a:lstStyle/>
        <a:p>
          <a:r>
            <a:rPr lang="ru-RU" dirty="0" smtClean="0"/>
            <a:t>Педагог-психолог</a:t>
          </a:r>
          <a:endParaRPr lang="ru-RU" dirty="0"/>
        </a:p>
      </dgm:t>
    </dgm:pt>
    <dgm:pt modelId="{8D061481-8AE3-4C93-B3EF-E9F63FBD9955}" type="parTrans" cxnId="{7F971D41-218A-4A2B-BFF4-416AC1A4B042}">
      <dgm:prSet/>
      <dgm:spPr/>
      <dgm:t>
        <a:bodyPr/>
        <a:lstStyle/>
        <a:p>
          <a:endParaRPr lang="ru-RU"/>
        </a:p>
      </dgm:t>
    </dgm:pt>
    <dgm:pt modelId="{E45BEB68-D726-49FC-80E5-8B1E128DBEA1}" type="sibTrans" cxnId="{7F971D41-218A-4A2B-BFF4-416AC1A4B042}">
      <dgm:prSet/>
      <dgm:spPr/>
      <dgm:t>
        <a:bodyPr/>
        <a:lstStyle/>
        <a:p>
          <a:endParaRPr lang="ru-RU"/>
        </a:p>
      </dgm:t>
    </dgm:pt>
    <dgm:pt modelId="{9B0E9F58-A310-4905-BFA6-C08E5A11950A}">
      <dgm:prSet phldrT="[Текст]"/>
      <dgm:spPr/>
      <dgm:t>
        <a:bodyPr/>
        <a:lstStyle/>
        <a:p>
          <a:r>
            <a:rPr lang="ru-RU" dirty="0" smtClean="0"/>
            <a:t>Заместитель заведующего по основной </a:t>
          </a:r>
          <a:r>
            <a:rPr lang="ru-RU" b="0" dirty="0" smtClean="0"/>
            <a:t>деятельности</a:t>
          </a:r>
          <a:endParaRPr lang="ru-RU" b="0" dirty="0"/>
        </a:p>
      </dgm:t>
    </dgm:pt>
    <dgm:pt modelId="{0408E983-5DAD-490C-9EBC-489C3127720A}" type="parTrans" cxnId="{19F2A530-F05D-4074-B2DB-5368A0928337}">
      <dgm:prSet/>
      <dgm:spPr/>
      <dgm:t>
        <a:bodyPr/>
        <a:lstStyle/>
        <a:p>
          <a:endParaRPr lang="ru-RU"/>
        </a:p>
      </dgm:t>
    </dgm:pt>
    <dgm:pt modelId="{815C9CC1-B3A1-4BC4-8A15-2EE28610B19B}" type="sibTrans" cxnId="{19F2A530-F05D-4074-B2DB-5368A0928337}">
      <dgm:prSet/>
      <dgm:spPr/>
      <dgm:t>
        <a:bodyPr/>
        <a:lstStyle/>
        <a:p>
          <a:endParaRPr lang="ru-RU"/>
        </a:p>
      </dgm:t>
    </dgm:pt>
    <dgm:pt modelId="{18FC40BA-ECB5-4C07-AF4D-CBCC0978BBA8}">
      <dgm:prSet phldrT="[Текст]"/>
      <dgm:spPr/>
      <dgm:t>
        <a:bodyPr/>
        <a:lstStyle/>
        <a:p>
          <a:r>
            <a:rPr lang="ru-RU" b="0" dirty="0" smtClean="0"/>
            <a:t>Заведующий</a:t>
          </a:r>
          <a:endParaRPr lang="ru-RU" b="0" dirty="0"/>
        </a:p>
      </dgm:t>
    </dgm:pt>
    <dgm:pt modelId="{D6041360-883D-4F6C-AAA0-2BEBA23C9A4C}" type="parTrans" cxnId="{A585ABBF-1A9F-4D2C-A869-11E7899C9672}">
      <dgm:prSet/>
      <dgm:spPr/>
      <dgm:t>
        <a:bodyPr/>
        <a:lstStyle/>
        <a:p>
          <a:endParaRPr lang="ru-RU"/>
        </a:p>
      </dgm:t>
    </dgm:pt>
    <dgm:pt modelId="{97F202C6-C91F-412E-81FD-2AEA6CF8F1D7}" type="sibTrans" cxnId="{A585ABBF-1A9F-4D2C-A869-11E7899C9672}">
      <dgm:prSet/>
      <dgm:spPr/>
      <dgm:t>
        <a:bodyPr/>
        <a:lstStyle/>
        <a:p>
          <a:endParaRPr lang="ru-RU"/>
        </a:p>
      </dgm:t>
    </dgm:pt>
    <dgm:pt modelId="{FA8B1CE9-5004-4648-ADA6-F1C6CC9738D1}" type="pres">
      <dgm:prSet presAssocID="{368E7B12-784B-4DBE-ADCC-845545AD5D1B}" presName="compositeShape" presStyleCnt="0">
        <dgm:presLayoutVars>
          <dgm:dir/>
          <dgm:resizeHandles/>
        </dgm:presLayoutVars>
      </dgm:prSet>
      <dgm:spPr/>
    </dgm:pt>
    <dgm:pt modelId="{A2B612FF-ED37-4D43-8CFC-50638073AB6A}" type="pres">
      <dgm:prSet presAssocID="{368E7B12-784B-4DBE-ADCC-845545AD5D1B}" presName="pyramid" presStyleLbl="node1" presStyleIdx="0" presStyleCnt="1"/>
      <dgm:spPr/>
    </dgm:pt>
    <dgm:pt modelId="{0EF9DA84-FF78-49B2-B16F-BA89030FBB4C}" type="pres">
      <dgm:prSet presAssocID="{368E7B12-784B-4DBE-ADCC-845545AD5D1B}" presName="theList" presStyleCnt="0"/>
      <dgm:spPr/>
    </dgm:pt>
    <dgm:pt modelId="{1FAAE255-9DDD-4953-A873-CC2A0084DFF5}" type="pres">
      <dgm:prSet presAssocID="{969D81E6-59EF-4315-BB00-C02489F2DF54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1D435C-45FA-4F18-9EE2-A9758913C563}" type="pres">
      <dgm:prSet presAssocID="{969D81E6-59EF-4315-BB00-C02489F2DF54}" presName="aSpace" presStyleCnt="0"/>
      <dgm:spPr/>
    </dgm:pt>
    <dgm:pt modelId="{F586EEBB-4A74-4C85-BC3A-F943608F27AE}" type="pres">
      <dgm:prSet presAssocID="{1521DD5D-D41B-4921-B306-DF14CFD8104F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11AA0-63AB-4931-9196-E0093DA926ED}" type="pres">
      <dgm:prSet presAssocID="{1521DD5D-D41B-4921-B306-DF14CFD8104F}" presName="aSpace" presStyleCnt="0"/>
      <dgm:spPr/>
    </dgm:pt>
    <dgm:pt modelId="{201A6145-88EE-4D3D-B07B-F76B875D0813}" type="pres">
      <dgm:prSet presAssocID="{9B0E9F58-A310-4905-BFA6-C08E5A11950A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5FA726-D16F-4AF4-AB17-988AC6746FAB}" type="pres">
      <dgm:prSet presAssocID="{9B0E9F58-A310-4905-BFA6-C08E5A11950A}" presName="aSpace" presStyleCnt="0"/>
      <dgm:spPr/>
    </dgm:pt>
    <dgm:pt modelId="{DE60271E-F237-4FE6-B1CE-D4A402922A0C}" type="pres">
      <dgm:prSet presAssocID="{18FC40BA-ECB5-4C07-AF4D-CBCC0978BBA8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9D9718-8075-4068-A529-7383FD772823}" type="pres">
      <dgm:prSet presAssocID="{18FC40BA-ECB5-4C07-AF4D-CBCC0978BBA8}" presName="aSpace" presStyleCnt="0"/>
      <dgm:spPr/>
    </dgm:pt>
  </dgm:ptLst>
  <dgm:cxnLst>
    <dgm:cxn modelId="{A585ABBF-1A9F-4D2C-A869-11E7899C9672}" srcId="{368E7B12-784B-4DBE-ADCC-845545AD5D1B}" destId="{18FC40BA-ECB5-4C07-AF4D-CBCC0978BBA8}" srcOrd="3" destOrd="0" parTransId="{D6041360-883D-4F6C-AAA0-2BEBA23C9A4C}" sibTransId="{97F202C6-C91F-412E-81FD-2AEA6CF8F1D7}"/>
    <dgm:cxn modelId="{19F2A530-F05D-4074-B2DB-5368A0928337}" srcId="{368E7B12-784B-4DBE-ADCC-845545AD5D1B}" destId="{9B0E9F58-A310-4905-BFA6-C08E5A11950A}" srcOrd="2" destOrd="0" parTransId="{0408E983-5DAD-490C-9EBC-489C3127720A}" sibTransId="{815C9CC1-B3A1-4BC4-8A15-2EE28610B19B}"/>
    <dgm:cxn modelId="{F76F64F1-6D8D-4118-B690-9B18073A8F9A}" type="presOf" srcId="{969D81E6-59EF-4315-BB00-C02489F2DF54}" destId="{1FAAE255-9DDD-4953-A873-CC2A0084DFF5}" srcOrd="0" destOrd="0" presId="urn:microsoft.com/office/officeart/2005/8/layout/pyramid2"/>
    <dgm:cxn modelId="{03EFB961-187F-40B3-9E38-6BDD8CEBAF12}" type="presOf" srcId="{18FC40BA-ECB5-4C07-AF4D-CBCC0978BBA8}" destId="{DE60271E-F237-4FE6-B1CE-D4A402922A0C}" srcOrd="0" destOrd="0" presId="urn:microsoft.com/office/officeart/2005/8/layout/pyramid2"/>
    <dgm:cxn modelId="{7F971D41-218A-4A2B-BFF4-416AC1A4B042}" srcId="{368E7B12-784B-4DBE-ADCC-845545AD5D1B}" destId="{1521DD5D-D41B-4921-B306-DF14CFD8104F}" srcOrd="1" destOrd="0" parTransId="{8D061481-8AE3-4C93-B3EF-E9F63FBD9955}" sibTransId="{E45BEB68-D726-49FC-80E5-8B1E128DBEA1}"/>
    <dgm:cxn modelId="{7B44D258-3CC5-46C2-87E0-E1C5D815D7FB}" type="presOf" srcId="{9B0E9F58-A310-4905-BFA6-C08E5A11950A}" destId="{201A6145-88EE-4D3D-B07B-F76B875D0813}" srcOrd="0" destOrd="0" presId="urn:microsoft.com/office/officeart/2005/8/layout/pyramid2"/>
    <dgm:cxn modelId="{5AB83D8D-29D1-4291-A7B6-D5E8DBEE4007}" srcId="{368E7B12-784B-4DBE-ADCC-845545AD5D1B}" destId="{969D81E6-59EF-4315-BB00-C02489F2DF54}" srcOrd="0" destOrd="0" parTransId="{FEC71794-919C-4973-8EA1-7D10D1AA8C4E}" sibTransId="{B9813221-BE3F-4715-B42E-584951F6FE30}"/>
    <dgm:cxn modelId="{32CF9148-27A7-4EC2-BA9B-A3AD17351255}" type="presOf" srcId="{368E7B12-784B-4DBE-ADCC-845545AD5D1B}" destId="{FA8B1CE9-5004-4648-ADA6-F1C6CC9738D1}" srcOrd="0" destOrd="0" presId="urn:microsoft.com/office/officeart/2005/8/layout/pyramid2"/>
    <dgm:cxn modelId="{2FBF348F-FA3D-4374-9486-0807C479D1BF}" type="presOf" srcId="{1521DD5D-D41B-4921-B306-DF14CFD8104F}" destId="{F586EEBB-4A74-4C85-BC3A-F943608F27AE}" srcOrd="0" destOrd="0" presId="urn:microsoft.com/office/officeart/2005/8/layout/pyramid2"/>
    <dgm:cxn modelId="{C9AD1D00-C931-4741-8CA0-3B883189DAB9}" type="presParOf" srcId="{FA8B1CE9-5004-4648-ADA6-F1C6CC9738D1}" destId="{A2B612FF-ED37-4D43-8CFC-50638073AB6A}" srcOrd="0" destOrd="0" presId="urn:microsoft.com/office/officeart/2005/8/layout/pyramid2"/>
    <dgm:cxn modelId="{F848FED0-00D2-45A3-8163-4F164D549B91}" type="presParOf" srcId="{FA8B1CE9-5004-4648-ADA6-F1C6CC9738D1}" destId="{0EF9DA84-FF78-49B2-B16F-BA89030FBB4C}" srcOrd="1" destOrd="0" presId="urn:microsoft.com/office/officeart/2005/8/layout/pyramid2"/>
    <dgm:cxn modelId="{C150C9B2-E494-4D96-AC8A-22F824D07D8B}" type="presParOf" srcId="{0EF9DA84-FF78-49B2-B16F-BA89030FBB4C}" destId="{1FAAE255-9DDD-4953-A873-CC2A0084DFF5}" srcOrd="0" destOrd="0" presId="urn:microsoft.com/office/officeart/2005/8/layout/pyramid2"/>
    <dgm:cxn modelId="{93D4E6B2-3AD2-4CC5-8F82-D4A570E478FF}" type="presParOf" srcId="{0EF9DA84-FF78-49B2-B16F-BA89030FBB4C}" destId="{981D435C-45FA-4F18-9EE2-A9758913C563}" srcOrd="1" destOrd="0" presId="urn:microsoft.com/office/officeart/2005/8/layout/pyramid2"/>
    <dgm:cxn modelId="{3121FBD9-0FB0-411F-B498-44D72BD318B2}" type="presParOf" srcId="{0EF9DA84-FF78-49B2-B16F-BA89030FBB4C}" destId="{F586EEBB-4A74-4C85-BC3A-F943608F27AE}" srcOrd="2" destOrd="0" presId="urn:microsoft.com/office/officeart/2005/8/layout/pyramid2"/>
    <dgm:cxn modelId="{7B9CC3BE-A562-4472-82FC-3CAB1E9021F2}" type="presParOf" srcId="{0EF9DA84-FF78-49B2-B16F-BA89030FBB4C}" destId="{A1211AA0-63AB-4931-9196-E0093DA926ED}" srcOrd="3" destOrd="0" presId="urn:microsoft.com/office/officeart/2005/8/layout/pyramid2"/>
    <dgm:cxn modelId="{9005DF54-64FB-4708-BD3C-BB91F8ECCE57}" type="presParOf" srcId="{0EF9DA84-FF78-49B2-B16F-BA89030FBB4C}" destId="{201A6145-88EE-4D3D-B07B-F76B875D0813}" srcOrd="4" destOrd="0" presId="urn:microsoft.com/office/officeart/2005/8/layout/pyramid2"/>
    <dgm:cxn modelId="{DC0B8FB1-183B-4234-8F25-1FDD67ED4E3B}" type="presParOf" srcId="{0EF9DA84-FF78-49B2-B16F-BA89030FBB4C}" destId="{0C5FA726-D16F-4AF4-AB17-988AC6746FAB}" srcOrd="5" destOrd="0" presId="urn:microsoft.com/office/officeart/2005/8/layout/pyramid2"/>
    <dgm:cxn modelId="{74EC234C-D295-4684-87A8-1F968F9D85C8}" type="presParOf" srcId="{0EF9DA84-FF78-49B2-B16F-BA89030FBB4C}" destId="{DE60271E-F237-4FE6-B1CE-D4A402922A0C}" srcOrd="6" destOrd="0" presId="urn:microsoft.com/office/officeart/2005/8/layout/pyramid2"/>
    <dgm:cxn modelId="{3401A622-8D2A-455B-BA57-F3240D89CAD5}" type="presParOf" srcId="{0EF9DA84-FF78-49B2-B16F-BA89030FBB4C}" destId="{149D9718-8075-4068-A529-7383FD772823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58C3042-DE3C-4D29-B2D8-F1650EC74D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F676EB-63B0-4299-B63A-9138DD9B5D1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Познакомить педагогов с техниками самоуправления и </a:t>
          </a:r>
          <a:r>
            <a:rPr lang="ru-RU" dirty="0" err="1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саморегуляции</a:t>
          </a:r>
          <a:r>
            <a:rPr lang="ru-RU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эмоциональных состояний</a:t>
          </a:r>
          <a:endParaRPr lang="ru-RU" dirty="0">
            <a:solidFill>
              <a:schemeClr val="bg1"/>
            </a:solidFill>
          </a:endParaRPr>
        </a:p>
      </dgm:t>
    </dgm:pt>
    <dgm:pt modelId="{20BB9072-063C-4DA8-B6B8-1CA2612FF6B6}" type="parTrans" cxnId="{4577EB31-FE68-488F-9DF2-C048E51563CF}">
      <dgm:prSet/>
      <dgm:spPr/>
      <dgm:t>
        <a:bodyPr/>
        <a:lstStyle/>
        <a:p>
          <a:endParaRPr lang="ru-RU"/>
        </a:p>
      </dgm:t>
    </dgm:pt>
    <dgm:pt modelId="{DC971590-B017-49EA-95CB-96E905FB424F}" type="sibTrans" cxnId="{4577EB31-FE68-488F-9DF2-C048E51563CF}">
      <dgm:prSet/>
      <dgm:spPr/>
      <dgm:t>
        <a:bodyPr/>
        <a:lstStyle/>
        <a:p>
          <a:endParaRPr lang="ru-RU"/>
        </a:p>
      </dgm:t>
    </dgm:pt>
    <dgm:pt modelId="{3C9C2A6A-F11E-4352-9D20-0E6A000BE50B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Формировать навыки межличностного взаимодействия</a:t>
          </a:r>
          <a:endParaRPr lang="ru-RU" dirty="0">
            <a:solidFill>
              <a:schemeClr val="bg1"/>
            </a:solidFill>
          </a:endParaRPr>
        </a:p>
      </dgm:t>
    </dgm:pt>
    <dgm:pt modelId="{1FFEFE02-C02D-4346-A386-7AA728A59258}" type="parTrans" cxnId="{854DF23B-DDE4-445B-BE8F-813A37B54662}">
      <dgm:prSet/>
      <dgm:spPr/>
      <dgm:t>
        <a:bodyPr/>
        <a:lstStyle/>
        <a:p>
          <a:endParaRPr lang="ru-RU"/>
        </a:p>
      </dgm:t>
    </dgm:pt>
    <dgm:pt modelId="{E2548C14-CEB5-49DA-A259-D4E1D2E23FB1}" type="sibTrans" cxnId="{854DF23B-DDE4-445B-BE8F-813A37B54662}">
      <dgm:prSet/>
      <dgm:spPr/>
      <dgm:t>
        <a:bodyPr/>
        <a:lstStyle/>
        <a:p>
          <a:endParaRPr lang="ru-RU"/>
        </a:p>
      </dgm:t>
    </dgm:pt>
    <dgm:pt modelId="{7C5C39FB-51CB-412E-83F3-911E1D94BC81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Развивать отдельные стороны креативности как свойства личности</a:t>
          </a:r>
          <a:endParaRPr lang="ru-RU" dirty="0">
            <a:solidFill>
              <a:schemeClr val="bg1"/>
            </a:solidFill>
          </a:endParaRPr>
        </a:p>
      </dgm:t>
    </dgm:pt>
    <dgm:pt modelId="{B50E9495-13D9-4C3D-AE2C-48B695AA9CCC}" type="parTrans" cxnId="{1B6C9E68-6066-48A5-A7BC-3041F4FC6625}">
      <dgm:prSet/>
      <dgm:spPr/>
      <dgm:t>
        <a:bodyPr/>
        <a:lstStyle/>
        <a:p>
          <a:endParaRPr lang="ru-RU"/>
        </a:p>
      </dgm:t>
    </dgm:pt>
    <dgm:pt modelId="{AE871942-D91C-4959-B0D9-CC3080B10193}" type="sibTrans" cxnId="{1B6C9E68-6066-48A5-A7BC-3041F4FC6625}">
      <dgm:prSet/>
      <dgm:spPr/>
      <dgm:t>
        <a:bodyPr/>
        <a:lstStyle/>
        <a:p>
          <a:endParaRPr lang="ru-RU"/>
        </a:p>
      </dgm:t>
    </dgm:pt>
    <dgm:pt modelId="{0A73ADA4-1B83-42ED-AAD6-4393BA0DC8E7}">
      <dgm:prSet phldrT="[Текст]"/>
      <dgm:spPr/>
      <dgm:t>
        <a:bodyPr/>
        <a:lstStyle/>
        <a:p>
          <a:r>
            <a:rPr lang="ru-RU" dirty="0" smtClean="0"/>
            <a:t> Способствовать  профессиональной </a:t>
          </a:r>
          <a:r>
            <a:rPr lang="ru-RU" dirty="0" err="1" smtClean="0"/>
            <a:t>самоактуализации</a:t>
          </a:r>
          <a:r>
            <a:rPr lang="ru-RU" dirty="0" smtClean="0"/>
            <a:t> педагога через осознание собственной профессиональной позиции, уровня возможностей в профессиональной деятельности</a:t>
          </a:r>
          <a:endParaRPr lang="ru-RU" dirty="0"/>
        </a:p>
      </dgm:t>
    </dgm:pt>
    <dgm:pt modelId="{257791BE-FB82-4958-A0E6-1BBB1469AE70}" type="parTrans" cxnId="{147D7F8B-5D0B-455F-8A69-0C80D9221859}">
      <dgm:prSet/>
      <dgm:spPr/>
      <dgm:t>
        <a:bodyPr/>
        <a:lstStyle/>
        <a:p>
          <a:endParaRPr lang="ru-RU"/>
        </a:p>
      </dgm:t>
    </dgm:pt>
    <dgm:pt modelId="{E18AEAD7-C2CD-4F14-B5C5-2E9D108352A0}" type="sibTrans" cxnId="{147D7F8B-5D0B-455F-8A69-0C80D9221859}">
      <dgm:prSet/>
      <dgm:spPr/>
      <dgm:t>
        <a:bodyPr/>
        <a:lstStyle/>
        <a:p>
          <a:endParaRPr lang="ru-RU"/>
        </a:p>
      </dgm:t>
    </dgm:pt>
    <dgm:pt modelId="{CEBEFF38-895F-4521-A232-5D0FE40AB7EC}" type="pres">
      <dgm:prSet presAssocID="{E58C3042-DE3C-4D29-B2D8-F1650EC74D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3BDB17-89BA-4307-834E-DB331962F1EE}" type="pres">
      <dgm:prSet presAssocID="{99F676EB-63B0-4299-B63A-9138DD9B5D1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A042C5-4441-4E31-BA7A-178FAA14D0F3}" type="pres">
      <dgm:prSet presAssocID="{DC971590-B017-49EA-95CB-96E905FB424F}" presName="spacer" presStyleCnt="0"/>
      <dgm:spPr/>
    </dgm:pt>
    <dgm:pt modelId="{0BE8F773-04B5-4C3B-8019-F92D30719527}" type="pres">
      <dgm:prSet presAssocID="{3C9C2A6A-F11E-4352-9D20-0E6A000BE50B}" presName="parentText" presStyleLbl="node1" presStyleIdx="1" presStyleCnt="4" custLinFactNeighborX="216" custLinFactNeighborY="566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847A2D-087A-4909-A482-A7800260B0CD}" type="pres">
      <dgm:prSet presAssocID="{E2548C14-CEB5-49DA-A259-D4E1D2E23FB1}" presName="spacer" presStyleCnt="0"/>
      <dgm:spPr/>
    </dgm:pt>
    <dgm:pt modelId="{795DA136-DF13-4B9A-BA1F-8A33AAE8E92A}" type="pres">
      <dgm:prSet presAssocID="{7C5C39FB-51CB-412E-83F3-911E1D94BC8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6665E5-2534-43B3-81E5-C5B7B4DA71A6}" type="pres">
      <dgm:prSet presAssocID="{AE871942-D91C-4959-B0D9-CC3080B10193}" presName="spacer" presStyleCnt="0"/>
      <dgm:spPr/>
    </dgm:pt>
    <dgm:pt modelId="{B25C4B01-5689-44A1-92AB-3CE7EA811CCB}" type="pres">
      <dgm:prSet presAssocID="{0A73ADA4-1B83-42ED-AAD6-4393BA0DC8E7}" presName="parentText" presStyleLbl="node1" presStyleIdx="3" presStyleCnt="4" custLinFactNeighborX="-613" custLinFactNeighborY="-263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6C9E68-6066-48A5-A7BC-3041F4FC6625}" srcId="{E58C3042-DE3C-4D29-B2D8-F1650EC74DD9}" destId="{7C5C39FB-51CB-412E-83F3-911E1D94BC81}" srcOrd="2" destOrd="0" parTransId="{B50E9495-13D9-4C3D-AE2C-48B695AA9CCC}" sibTransId="{AE871942-D91C-4959-B0D9-CC3080B10193}"/>
    <dgm:cxn modelId="{26CF641A-18FD-49E9-A2D6-5A6EA0F3B565}" type="presOf" srcId="{7C5C39FB-51CB-412E-83F3-911E1D94BC81}" destId="{795DA136-DF13-4B9A-BA1F-8A33AAE8E92A}" srcOrd="0" destOrd="0" presId="urn:microsoft.com/office/officeart/2005/8/layout/vList2"/>
    <dgm:cxn modelId="{4577EB31-FE68-488F-9DF2-C048E51563CF}" srcId="{E58C3042-DE3C-4D29-B2D8-F1650EC74DD9}" destId="{99F676EB-63B0-4299-B63A-9138DD9B5D1E}" srcOrd="0" destOrd="0" parTransId="{20BB9072-063C-4DA8-B6B8-1CA2612FF6B6}" sibTransId="{DC971590-B017-49EA-95CB-96E905FB424F}"/>
    <dgm:cxn modelId="{854DF23B-DDE4-445B-BE8F-813A37B54662}" srcId="{E58C3042-DE3C-4D29-B2D8-F1650EC74DD9}" destId="{3C9C2A6A-F11E-4352-9D20-0E6A000BE50B}" srcOrd="1" destOrd="0" parTransId="{1FFEFE02-C02D-4346-A386-7AA728A59258}" sibTransId="{E2548C14-CEB5-49DA-A259-D4E1D2E23FB1}"/>
    <dgm:cxn modelId="{147D7F8B-5D0B-455F-8A69-0C80D9221859}" srcId="{E58C3042-DE3C-4D29-B2D8-F1650EC74DD9}" destId="{0A73ADA4-1B83-42ED-AAD6-4393BA0DC8E7}" srcOrd="3" destOrd="0" parTransId="{257791BE-FB82-4958-A0E6-1BBB1469AE70}" sibTransId="{E18AEAD7-C2CD-4F14-B5C5-2E9D108352A0}"/>
    <dgm:cxn modelId="{366C345A-1A31-4D02-BCD8-989349BA6D96}" type="presOf" srcId="{99F676EB-63B0-4299-B63A-9138DD9B5D1E}" destId="{703BDB17-89BA-4307-834E-DB331962F1EE}" srcOrd="0" destOrd="0" presId="urn:microsoft.com/office/officeart/2005/8/layout/vList2"/>
    <dgm:cxn modelId="{D0E8DEBA-90A3-4167-B05D-E28E59FAC71C}" type="presOf" srcId="{E58C3042-DE3C-4D29-B2D8-F1650EC74DD9}" destId="{CEBEFF38-895F-4521-A232-5D0FE40AB7EC}" srcOrd="0" destOrd="0" presId="urn:microsoft.com/office/officeart/2005/8/layout/vList2"/>
    <dgm:cxn modelId="{708B23A5-F8E5-422B-A13D-FA7AD7AD819E}" type="presOf" srcId="{0A73ADA4-1B83-42ED-AAD6-4393BA0DC8E7}" destId="{B25C4B01-5689-44A1-92AB-3CE7EA811CCB}" srcOrd="0" destOrd="0" presId="urn:microsoft.com/office/officeart/2005/8/layout/vList2"/>
    <dgm:cxn modelId="{F5A4584B-45F6-4DC2-AED5-F07AED4A627B}" type="presOf" srcId="{3C9C2A6A-F11E-4352-9D20-0E6A000BE50B}" destId="{0BE8F773-04B5-4C3B-8019-F92D30719527}" srcOrd="0" destOrd="0" presId="urn:microsoft.com/office/officeart/2005/8/layout/vList2"/>
    <dgm:cxn modelId="{2EF01035-DBF9-4338-BF3E-EA5D6DDE0B3C}" type="presParOf" srcId="{CEBEFF38-895F-4521-A232-5D0FE40AB7EC}" destId="{703BDB17-89BA-4307-834E-DB331962F1EE}" srcOrd="0" destOrd="0" presId="urn:microsoft.com/office/officeart/2005/8/layout/vList2"/>
    <dgm:cxn modelId="{12B8CEC3-55E6-4E98-9173-C316A2D965DA}" type="presParOf" srcId="{CEBEFF38-895F-4521-A232-5D0FE40AB7EC}" destId="{EAA042C5-4441-4E31-BA7A-178FAA14D0F3}" srcOrd="1" destOrd="0" presId="urn:microsoft.com/office/officeart/2005/8/layout/vList2"/>
    <dgm:cxn modelId="{62244912-DD30-4FED-868B-D09D3924339D}" type="presParOf" srcId="{CEBEFF38-895F-4521-A232-5D0FE40AB7EC}" destId="{0BE8F773-04B5-4C3B-8019-F92D30719527}" srcOrd="2" destOrd="0" presId="urn:microsoft.com/office/officeart/2005/8/layout/vList2"/>
    <dgm:cxn modelId="{1B765EED-6506-4E2E-8E58-8D1EEF6A27D6}" type="presParOf" srcId="{CEBEFF38-895F-4521-A232-5D0FE40AB7EC}" destId="{98847A2D-087A-4909-A482-A7800260B0CD}" srcOrd="3" destOrd="0" presId="urn:microsoft.com/office/officeart/2005/8/layout/vList2"/>
    <dgm:cxn modelId="{238633B7-6168-482B-AE6B-45D121CF3EAE}" type="presParOf" srcId="{CEBEFF38-895F-4521-A232-5D0FE40AB7EC}" destId="{795DA136-DF13-4B9A-BA1F-8A33AAE8E92A}" srcOrd="4" destOrd="0" presId="urn:microsoft.com/office/officeart/2005/8/layout/vList2"/>
    <dgm:cxn modelId="{A1BFC73B-B205-49A2-B2B1-C6FCCAFF412F}" type="presParOf" srcId="{CEBEFF38-895F-4521-A232-5D0FE40AB7EC}" destId="{796665E5-2534-43B3-81E5-C5B7B4DA71A6}" srcOrd="5" destOrd="0" presId="urn:microsoft.com/office/officeart/2005/8/layout/vList2"/>
    <dgm:cxn modelId="{331D6C01-3C96-4994-87FD-AED2516811A1}" type="presParOf" srcId="{CEBEFF38-895F-4521-A232-5D0FE40AB7EC}" destId="{B25C4B01-5689-44A1-92AB-3CE7EA811CC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5E4AA-58A4-4529-9E79-C7B12F26FA68}">
      <dsp:nvSpPr>
        <dsp:cNvPr id="0" name=""/>
        <dsp:cNvSpPr/>
      </dsp:nvSpPr>
      <dsp:spPr>
        <a:xfrm>
          <a:off x="0" y="543260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2A6D5-3AF4-4E04-B1FD-CCA8B51687D1}">
      <dsp:nvSpPr>
        <dsp:cNvPr id="0" name=""/>
        <dsp:cNvSpPr/>
      </dsp:nvSpPr>
      <dsp:spPr>
        <a:xfrm>
          <a:off x="434340" y="41420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Педагогическая направленность</a:t>
          </a:r>
          <a:endParaRPr lang="ru-RU" sz="3400" kern="1200" dirty="0"/>
        </a:p>
      </dsp:txBody>
      <dsp:txXfrm>
        <a:off x="434340" y="41420"/>
        <a:ext cx="6080760" cy="1003680"/>
      </dsp:txXfrm>
    </dsp:sp>
    <dsp:sp modelId="{D918BD92-1337-4AFA-B47E-E091C6B0B436}">
      <dsp:nvSpPr>
        <dsp:cNvPr id="0" name=""/>
        <dsp:cNvSpPr/>
      </dsp:nvSpPr>
      <dsp:spPr>
        <a:xfrm>
          <a:off x="0" y="208550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703F5-4EE8-44C6-960B-D2853A2B5434}">
      <dsp:nvSpPr>
        <dsp:cNvPr id="0" name=""/>
        <dsp:cNvSpPr/>
      </dsp:nvSpPr>
      <dsp:spPr>
        <a:xfrm>
          <a:off x="434340" y="1583661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Педагогическая компетентность</a:t>
          </a:r>
          <a:endParaRPr lang="ru-RU" sz="3400" kern="1200" dirty="0"/>
        </a:p>
      </dsp:txBody>
      <dsp:txXfrm>
        <a:off x="434340" y="1583661"/>
        <a:ext cx="6080760" cy="1003680"/>
      </dsp:txXfrm>
    </dsp:sp>
    <dsp:sp modelId="{2ADEC816-26A4-4B4F-9142-F99939F2255B}">
      <dsp:nvSpPr>
        <dsp:cNvPr id="0" name=""/>
        <dsp:cNvSpPr/>
      </dsp:nvSpPr>
      <dsp:spPr>
        <a:xfrm>
          <a:off x="0" y="362774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E903C8-D033-452C-9EFB-68B411865DD5}">
      <dsp:nvSpPr>
        <dsp:cNvPr id="0" name=""/>
        <dsp:cNvSpPr/>
      </dsp:nvSpPr>
      <dsp:spPr>
        <a:xfrm>
          <a:off x="434340" y="3125900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Педагогическая гибкость</a:t>
          </a:r>
          <a:endParaRPr lang="ru-RU" sz="3400" kern="1200" dirty="0"/>
        </a:p>
      </dsp:txBody>
      <dsp:txXfrm>
        <a:off x="434340" y="3125900"/>
        <a:ext cx="6080760" cy="10036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09395-88A5-492D-9C6B-0CA35C4F0AE1}">
      <dsp:nvSpPr>
        <dsp:cNvPr id="0" name=""/>
        <dsp:cNvSpPr/>
      </dsp:nvSpPr>
      <dsp:spPr>
        <a:xfrm>
          <a:off x="0" y="543260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5E8CDD-43AC-4EBF-91E8-395F03A03DEA}">
      <dsp:nvSpPr>
        <dsp:cNvPr id="0" name=""/>
        <dsp:cNvSpPr/>
      </dsp:nvSpPr>
      <dsp:spPr>
        <a:xfrm>
          <a:off x="434340" y="41420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Семинар-практикум</a:t>
          </a:r>
          <a:endParaRPr lang="ru-RU" sz="3400" kern="1200" dirty="0"/>
        </a:p>
      </dsp:txBody>
      <dsp:txXfrm>
        <a:off x="434340" y="41420"/>
        <a:ext cx="6080760" cy="1003680"/>
      </dsp:txXfrm>
    </dsp:sp>
    <dsp:sp modelId="{5906D018-E44B-4701-963E-AFCF2F9D94E2}">
      <dsp:nvSpPr>
        <dsp:cNvPr id="0" name=""/>
        <dsp:cNvSpPr/>
      </dsp:nvSpPr>
      <dsp:spPr>
        <a:xfrm>
          <a:off x="0" y="208550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7D8E69-0D38-4B2F-BE4D-13D0D18917B4}">
      <dsp:nvSpPr>
        <dsp:cNvPr id="0" name=""/>
        <dsp:cNvSpPr/>
      </dsp:nvSpPr>
      <dsp:spPr>
        <a:xfrm>
          <a:off x="434340" y="1583661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Информационно-практическое занятие</a:t>
          </a:r>
          <a:endParaRPr lang="ru-RU" sz="3400" kern="1200" dirty="0"/>
        </a:p>
      </dsp:txBody>
      <dsp:txXfrm>
        <a:off x="434340" y="1583661"/>
        <a:ext cx="6080760" cy="1003680"/>
      </dsp:txXfrm>
    </dsp:sp>
    <dsp:sp modelId="{1357E607-7F05-4573-8B5C-90609EA594CB}">
      <dsp:nvSpPr>
        <dsp:cNvPr id="0" name=""/>
        <dsp:cNvSpPr/>
      </dsp:nvSpPr>
      <dsp:spPr>
        <a:xfrm>
          <a:off x="0" y="362774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4C222-0A9E-4EF2-AB31-5DC1645A2DFC}">
      <dsp:nvSpPr>
        <dsp:cNvPr id="0" name=""/>
        <dsp:cNvSpPr/>
      </dsp:nvSpPr>
      <dsp:spPr>
        <a:xfrm>
          <a:off x="434340" y="3125900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Психолого-педагогический тренинг</a:t>
          </a:r>
          <a:endParaRPr lang="ru-RU" sz="3400" kern="1200" dirty="0"/>
        </a:p>
      </dsp:txBody>
      <dsp:txXfrm>
        <a:off x="434340" y="3125900"/>
        <a:ext cx="6080760" cy="10036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8F64E-56CB-4ACB-898D-C2262218758C}">
      <dsp:nvSpPr>
        <dsp:cNvPr id="0" name=""/>
        <dsp:cNvSpPr/>
      </dsp:nvSpPr>
      <dsp:spPr>
        <a:xfrm>
          <a:off x="0" y="543260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C5929-97AF-4B35-8820-C39B9512CCCE}">
      <dsp:nvSpPr>
        <dsp:cNvPr id="0" name=""/>
        <dsp:cNvSpPr/>
      </dsp:nvSpPr>
      <dsp:spPr>
        <a:xfrm>
          <a:off x="434340" y="41420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Эмоциональная насыщенность  деятельности</a:t>
          </a:r>
          <a:endParaRPr lang="ru-RU" sz="3400" kern="1200" dirty="0"/>
        </a:p>
      </dsp:txBody>
      <dsp:txXfrm>
        <a:off x="434340" y="41420"/>
        <a:ext cx="6080760" cy="1003680"/>
      </dsp:txXfrm>
    </dsp:sp>
    <dsp:sp modelId="{B52AB57C-22DA-40C5-92D7-6143FB8C5CD4}">
      <dsp:nvSpPr>
        <dsp:cNvPr id="0" name=""/>
        <dsp:cNvSpPr/>
      </dsp:nvSpPr>
      <dsp:spPr>
        <a:xfrm>
          <a:off x="0" y="208550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C49CA7-F7FC-4489-9CFF-17F1C7F4C2EC}">
      <dsp:nvSpPr>
        <dsp:cNvPr id="0" name=""/>
        <dsp:cNvSpPr/>
      </dsp:nvSpPr>
      <dsp:spPr>
        <a:xfrm>
          <a:off x="434340" y="1583661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Постоянная концентрация внимания</a:t>
          </a:r>
          <a:endParaRPr lang="ru-RU" sz="3400" kern="1200" dirty="0"/>
        </a:p>
      </dsp:txBody>
      <dsp:txXfrm>
        <a:off x="434340" y="1583661"/>
        <a:ext cx="6080760" cy="1003680"/>
      </dsp:txXfrm>
    </dsp:sp>
    <dsp:sp modelId="{22487684-A1E6-49D5-B3E2-C9B67F1DDE5E}">
      <dsp:nvSpPr>
        <dsp:cNvPr id="0" name=""/>
        <dsp:cNvSpPr/>
      </dsp:nvSpPr>
      <dsp:spPr>
        <a:xfrm>
          <a:off x="0" y="362774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F47A32-BC98-4F28-99FC-0D73FBBDF306}">
      <dsp:nvSpPr>
        <dsp:cNvPr id="0" name=""/>
        <dsp:cNvSpPr/>
      </dsp:nvSpPr>
      <dsp:spPr>
        <a:xfrm>
          <a:off x="434340" y="3125900"/>
          <a:ext cx="608076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Ответственность за детей</a:t>
          </a:r>
          <a:endParaRPr lang="ru-RU" sz="3400" kern="1200" dirty="0"/>
        </a:p>
      </dsp:txBody>
      <dsp:txXfrm>
        <a:off x="434340" y="3125900"/>
        <a:ext cx="6080760" cy="1003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F8A58-4369-4B2B-A5E9-6C67808D8F2A}">
      <dsp:nvSpPr>
        <dsp:cNvPr id="0" name=""/>
        <dsp:cNvSpPr/>
      </dsp:nvSpPr>
      <dsp:spPr>
        <a:xfrm>
          <a:off x="42" y="313946"/>
          <a:ext cx="4059212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Внешние </a:t>
          </a:r>
          <a:endParaRPr lang="ru-RU" sz="2300" kern="1200" dirty="0"/>
        </a:p>
      </dsp:txBody>
      <dsp:txXfrm>
        <a:off x="42" y="313946"/>
        <a:ext cx="4059212" cy="662400"/>
      </dsp:txXfrm>
    </dsp:sp>
    <dsp:sp modelId="{54C428F5-4E9D-437C-97C1-04CB51635182}">
      <dsp:nvSpPr>
        <dsp:cNvPr id="0" name=""/>
        <dsp:cNvSpPr/>
      </dsp:nvSpPr>
      <dsp:spPr>
        <a:xfrm>
          <a:off x="42" y="976346"/>
          <a:ext cx="4059212" cy="32356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Условия материальной среды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Содержание работы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Социально-психологические условия деятельности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Организация деятельности</a:t>
          </a:r>
          <a:endParaRPr lang="ru-RU" sz="2300" kern="1200" dirty="0"/>
        </a:p>
      </dsp:txBody>
      <dsp:txXfrm>
        <a:off x="42" y="976346"/>
        <a:ext cx="4059212" cy="3235668"/>
      </dsp:txXfrm>
    </dsp:sp>
    <dsp:sp modelId="{D5838EDD-3DC6-4F08-9272-9AA319EB00E7}">
      <dsp:nvSpPr>
        <dsp:cNvPr id="0" name=""/>
        <dsp:cNvSpPr/>
      </dsp:nvSpPr>
      <dsp:spPr>
        <a:xfrm>
          <a:off x="4627544" y="313946"/>
          <a:ext cx="4059212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Внутренние </a:t>
          </a:r>
          <a:endParaRPr lang="ru-RU" sz="2300" kern="1200" dirty="0"/>
        </a:p>
      </dsp:txBody>
      <dsp:txXfrm>
        <a:off x="4627544" y="313946"/>
        <a:ext cx="4059212" cy="662400"/>
      </dsp:txXfrm>
    </dsp:sp>
    <dsp:sp modelId="{E0EB252B-1CAB-4A48-88DC-47594546CF7D}">
      <dsp:nvSpPr>
        <dsp:cNvPr id="0" name=""/>
        <dsp:cNvSpPr/>
      </dsp:nvSpPr>
      <dsp:spPr>
        <a:xfrm>
          <a:off x="4627544" y="976346"/>
          <a:ext cx="4059212" cy="32356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Склонность к эмоциональной ригидности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Интенсивное восприятие и переживание обстоятельств 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Слабая мотивация эмоциональной </a:t>
          </a:r>
          <a:r>
            <a:rPr lang="ru-RU" sz="2300" kern="1200" dirty="0" err="1" smtClean="0"/>
            <a:t>оттдачи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Нравственные дефекты и </a:t>
          </a:r>
          <a:r>
            <a:rPr lang="ru-RU" sz="2300" kern="1200" dirty="0" err="1" smtClean="0"/>
            <a:t>дезориетнация</a:t>
          </a:r>
          <a:r>
            <a:rPr lang="ru-RU" sz="2300" kern="1200" dirty="0" smtClean="0"/>
            <a:t> личности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</dsp:txBody>
      <dsp:txXfrm>
        <a:off x="4627544" y="976346"/>
        <a:ext cx="4059212" cy="32356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AC3F21-AA6A-47FD-A2EA-828BCCE7B4F6}">
      <dsp:nvSpPr>
        <dsp:cNvPr id="0" name=""/>
        <dsp:cNvSpPr/>
      </dsp:nvSpPr>
      <dsp:spPr>
        <a:xfrm>
          <a:off x="3565" y="51441"/>
          <a:ext cx="3854653" cy="287741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Неблагоприятный социально-психологический климат в коллективе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Недостатки в организации педагогической деятельности</a:t>
          </a:r>
          <a:endParaRPr lang="ru-RU" sz="2200" kern="1200" dirty="0"/>
        </a:p>
      </dsp:txBody>
      <dsp:txXfrm>
        <a:off x="3565" y="51441"/>
        <a:ext cx="3854653" cy="2877417"/>
      </dsp:txXfrm>
    </dsp:sp>
    <dsp:sp modelId="{44054685-B5DC-4DFA-AE14-1DDD4BA508AF}">
      <dsp:nvSpPr>
        <dsp:cNvPr id="0" name=""/>
        <dsp:cNvSpPr/>
      </dsp:nvSpPr>
      <dsp:spPr>
        <a:xfrm>
          <a:off x="3565" y="2928859"/>
          <a:ext cx="3854653" cy="1237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4064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Объективные </a:t>
          </a:r>
          <a:endParaRPr lang="ru-RU" sz="3200" kern="1200" dirty="0"/>
        </a:p>
      </dsp:txBody>
      <dsp:txXfrm>
        <a:off x="3565" y="2928859"/>
        <a:ext cx="2714544" cy="1237289"/>
      </dsp:txXfrm>
    </dsp:sp>
    <dsp:sp modelId="{E369D79E-0FFB-4F7E-A95D-4E3B129E07EF}">
      <dsp:nvSpPr>
        <dsp:cNvPr id="0" name=""/>
        <dsp:cNvSpPr/>
      </dsp:nvSpPr>
      <dsp:spPr>
        <a:xfrm>
          <a:off x="2827152" y="3125391"/>
          <a:ext cx="1349128" cy="134912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00FB8-8A60-4D30-8C14-21DB31779B31}">
      <dsp:nvSpPr>
        <dsp:cNvPr id="0" name=""/>
        <dsp:cNvSpPr/>
      </dsp:nvSpPr>
      <dsp:spPr>
        <a:xfrm>
          <a:off x="4510519" y="51441"/>
          <a:ext cx="3854653" cy="287741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Высокая степень </a:t>
          </a:r>
          <a:r>
            <a:rPr lang="ru-RU" sz="2200" kern="1200" dirty="0" err="1" smtClean="0"/>
            <a:t>нейротизма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Рассогласование в ценностной сфере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Низкий уровень </a:t>
          </a:r>
          <a:r>
            <a:rPr lang="ru-RU" sz="2200" kern="1200" dirty="0" err="1" smtClean="0"/>
            <a:t>сформированности</a:t>
          </a:r>
          <a:r>
            <a:rPr lang="ru-RU" sz="2200" kern="1200" dirty="0" smtClean="0"/>
            <a:t> осознанной </a:t>
          </a:r>
          <a:r>
            <a:rPr lang="ru-RU" sz="2200" kern="1200" dirty="0" err="1" smtClean="0"/>
            <a:t>саморегуляции</a:t>
          </a:r>
          <a:r>
            <a:rPr lang="ru-RU" sz="2200" kern="1200" dirty="0" smtClean="0"/>
            <a:t> эмоций и поведения</a:t>
          </a:r>
          <a:endParaRPr lang="ru-RU" sz="2200" kern="1200" dirty="0"/>
        </a:p>
      </dsp:txBody>
      <dsp:txXfrm>
        <a:off x="4510519" y="51441"/>
        <a:ext cx="3854653" cy="2877417"/>
      </dsp:txXfrm>
    </dsp:sp>
    <dsp:sp modelId="{E798E262-AF25-4C47-A09B-ADF914A32EDC}">
      <dsp:nvSpPr>
        <dsp:cNvPr id="0" name=""/>
        <dsp:cNvSpPr/>
      </dsp:nvSpPr>
      <dsp:spPr>
        <a:xfrm>
          <a:off x="4510519" y="2928859"/>
          <a:ext cx="3854653" cy="1237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4064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Субъективные </a:t>
          </a:r>
          <a:endParaRPr lang="ru-RU" sz="3200" kern="1200" dirty="0"/>
        </a:p>
      </dsp:txBody>
      <dsp:txXfrm>
        <a:off x="4510519" y="2928859"/>
        <a:ext cx="2714544" cy="1237289"/>
      </dsp:txXfrm>
    </dsp:sp>
    <dsp:sp modelId="{773823EB-BA33-4145-B4BA-7D1DDCF7AEA3}">
      <dsp:nvSpPr>
        <dsp:cNvPr id="0" name=""/>
        <dsp:cNvSpPr/>
      </dsp:nvSpPr>
      <dsp:spPr>
        <a:xfrm>
          <a:off x="7334105" y="3125391"/>
          <a:ext cx="1349128" cy="134912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CB55F2-1770-465A-AE58-FCFCEB455B2F}">
      <dsp:nvSpPr>
        <dsp:cNvPr id="0" name=""/>
        <dsp:cNvSpPr/>
      </dsp:nvSpPr>
      <dsp:spPr>
        <a:xfrm>
          <a:off x="651509" y="0"/>
          <a:ext cx="7383780" cy="45259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B9372B-4B03-4EC8-ACBA-7D527179050D}">
      <dsp:nvSpPr>
        <dsp:cNvPr id="0" name=""/>
        <dsp:cNvSpPr/>
      </dsp:nvSpPr>
      <dsp:spPr>
        <a:xfrm>
          <a:off x="9331" y="1357788"/>
          <a:ext cx="2796063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Адаптация </a:t>
          </a:r>
          <a:endParaRPr lang="ru-RU" sz="2700" kern="1200" dirty="0"/>
        </a:p>
      </dsp:txBody>
      <dsp:txXfrm>
        <a:off x="9331" y="1357788"/>
        <a:ext cx="2796063" cy="1810384"/>
      </dsp:txXfrm>
    </dsp:sp>
    <dsp:sp modelId="{FE49435B-EB99-4C56-8FD9-FB7BBED9B63D}">
      <dsp:nvSpPr>
        <dsp:cNvPr id="0" name=""/>
        <dsp:cNvSpPr/>
      </dsp:nvSpPr>
      <dsp:spPr>
        <a:xfrm>
          <a:off x="2945368" y="1357788"/>
          <a:ext cx="2796063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Становление </a:t>
          </a:r>
          <a:endParaRPr lang="ru-RU" sz="2700" kern="1200" dirty="0"/>
        </a:p>
      </dsp:txBody>
      <dsp:txXfrm>
        <a:off x="2945368" y="1357788"/>
        <a:ext cx="2796063" cy="1810384"/>
      </dsp:txXfrm>
    </dsp:sp>
    <dsp:sp modelId="{97F84F90-4A15-4C8A-BB2D-2927394E3D0F}">
      <dsp:nvSpPr>
        <dsp:cNvPr id="0" name=""/>
        <dsp:cNvSpPr/>
      </dsp:nvSpPr>
      <dsp:spPr>
        <a:xfrm>
          <a:off x="5881404" y="1357788"/>
          <a:ext cx="2796063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Сагнация</a:t>
          </a:r>
          <a:r>
            <a:rPr lang="ru-RU" sz="2700" kern="1200" dirty="0" smtClean="0"/>
            <a:t> (автоматизация деятельности)</a:t>
          </a:r>
          <a:endParaRPr lang="ru-RU" sz="2700" kern="1200" dirty="0"/>
        </a:p>
      </dsp:txBody>
      <dsp:txXfrm>
        <a:off x="5881404" y="1357788"/>
        <a:ext cx="2796063" cy="181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436E6-1AF3-4611-9E71-963C5E388A95}">
      <dsp:nvSpPr>
        <dsp:cNvPr id="0" name=""/>
        <dsp:cNvSpPr/>
      </dsp:nvSpPr>
      <dsp:spPr>
        <a:xfrm>
          <a:off x="0" y="2464"/>
          <a:ext cx="8686800" cy="894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Меня тяготит управленческая деятельность</a:t>
          </a:r>
          <a:endParaRPr lang="ru-RU" sz="2000" kern="1200" dirty="0"/>
        </a:p>
      </dsp:txBody>
      <dsp:txXfrm>
        <a:off x="43663" y="46127"/>
        <a:ext cx="8599474" cy="807115"/>
      </dsp:txXfrm>
    </dsp:sp>
    <dsp:sp modelId="{D1B5A187-D595-4011-944B-1F0D69E35DD9}">
      <dsp:nvSpPr>
        <dsp:cNvPr id="0" name=""/>
        <dsp:cNvSpPr/>
      </dsp:nvSpPr>
      <dsp:spPr>
        <a:xfrm>
          <a:off x="0" y="909112"/>
          <a:ext cx="8686800" cy="894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У меня нет желания общаться после работы</a:t>
          </a:r>
          <a:endParaRPr lang="ru-RU" sz="2000" kern="1200" dirty="0"/>
        </a:p>
      </dsp:txBody>
      <dsp:txXfrm>
        <a:off x="43663" y="952775"/>
        <a:ext cx="8599474" cy="807115"/>
      </dsp:txXfrm>
    </dsp:sp>
    <dsp:sp modelId="{E3D98A7F-A72D-4C53-81DE-FA364DF4114F}">
      <dsp:nvSpPr>
        <dsp:cNvPr id="0" name=""/>
        <dsp:cNvSpPr/>
      </dsp:nvSpPr>
      <dsp:spPr>
        <a:xfrm>
          <a:off x="0" y="1815760"/>
          <a:ext cx="8686800" cy="894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</a:t>
          </a:r>
          <a: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У меня в коллективе  "плохие" сотрудники</a:t>
          </a:r>
          <a:r>
            <a:rPr lang="ru-RU" sz="16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 </a:t>
          </a:r>
          <a:endParaRPr lang="ru-RU" sz="1600" kern="1200" dirty="0"/>
        </a:p>
      </dsp:txBody>
      <dsp:txXfrm>
        <a:off x="43663" y="1859423"/>
        <a:ext cx="8599474" cy="807115"/>
      </dsp:txXfrm>
    </dsp:sp>
    <dsp:sp modelId="{C561D209-DC65-4758-BD7E-034231BDB804}">
      <dsp:nvSpPr>
        <dsp:cNvPr id="0" name=""/>
        <dsp:cNvSpPr/>
      </dsp:nvSpPr>
      <dsp:spPr>
        <a:xfrm>
          <a:off x="0" y="2722408"/>
          <a:ext cx="8686800" cy="894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Если есть настроение - проявлю соучастие и сочувствие к сотрудникам, если нет настроения - не считаю это необходимым </a:t>
          </a:r>
          <a:b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</a:br>
          <a:endParaRPr lang="ru-RU" sz="2000" kern="1200" dirty="0"/>
        </a:p>
      </dsp:txBody>
      <dsp:txXfrm>
        <a:off x="43663" y="2766071"/>
        <a:ext cx="8599474" cy="807115"/>
      </dsp:txXfrm>
    </dsp:sp>
    <dsp:sp modelId="{04E96C82-43E6-42E8-99A2-51A383484FCB}">
      <dsp:nvSpPr>
        <dsp:cNvPr id="0" name=""/>
        <dsp:cNvSpPr/>
      </dsp:nvSpPr>
      <dsp:spPr>
        <a:xfrm>
          <a:off x="0" y="3629055"/>
          <a:ext cx="8686800" cy="894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Желая упростить решение профессиональных задач, я могу упростить обязанности, требующие эмоциональных затрат</a:t>
          </a:r>
          <a:br>
            <a:rPr lang="ru-RU" sz="2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</a:br>
          <a:endParaRPr lang="ru-RU" sz="2000" kern="1200" dirty="0"/>
        </a:p>
      </dsp:txBody>
      <dsp:txXfrm>
        <a:off x="43663" y="3672718"/>
        <a:ext cx="8599474" cy="8071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CDD78-16DF-4AAA-87EF-5F85ECF26D68}">
      <dsp:nvSpPr>
        <dsp:cNvPr id="0" name=""/>
        <dsp:cNvSpPr/>
      </dsp:nvSpPr>
      <dsp:spPr>
        <a:xfrm>
          <a:off x="936112" y="2592284"/>
          <a:ext cx="1720923" cy="30537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 не подвержены синдрому эмоционального выгорания</a:t>
          </a:r>
          <a:endParaRPr lang="ru-RU" sz="2000" kern="1200" dirty="0"/>
        </a:p>
      </dsp:txBody>
      <dsp:txXfrm>
        <a:off x="1211459" y="2592284"/>
        <a:ext cx="1445575" cy="3053709"/>
      </dsp:txXfrm>
    </dsp:sp>
    <dsp:sp modelId="{5172FCF3-C482-4E56-96D4-60153456AFF2}">
      <dsp:nvSpPr>
        <dsp:cNvPr id="0" name=""/>
        <dsp:cNvSpPr/>
      </dsp:nvSpPr>
      <dsp:spPr>
        <a:xfrm>
          <a:off x="0" y="2088231"/>
          <a:ext cx="1147282" cy="1147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5-8</a:t>
          </a:r>
          <a:endParaRPr lang="ru-RU" sz="3100" kern="1200" dirty="0"/>
        </a:p>
      </dsp:txBody>
      <dsp:txXfrm>
        <a:off x="0" y="2088231"/>
        <a:ext cx="1147282" cy="1147282"/>
      </dsp:txXfrm>
    </dsp:sp>
    <dsp:sp modelId="{CAD881AA-1F81-4818-A82D-FD26BE256548}">
      <dsp:nvSpPr>
        <dsp:cNvPr id="0" name=""/>
        <dsp:cNvSpPr/>
      </dsp:nvSpPr>
      <dsp:spPr>
        <a:xfrm>
          <a:off x="3816415" y="2664300"/>
          <a:ext cx="1720923" cy="32313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Идет формирование профессиональных деформаций в виде эмоционального выгорания</a:t>
          </a:r>
          <a:endParaRPr lang="ru-RU" sz="2000" kern="1200" dirty="0"/>
        </a:p>
      </dsp:txBody>
      <dsp:txXfrm>
        <a:off x="4091763" y="2664300"/>
        <a:ext cx="1445575" cy="3231375"/>
      </dsp:txXfrm>
    </dsp:sp>
    <dsp:sp modelId="{666656EB-CA40-4C2E-B966-B763E7E3983D}">
      <dsp:nvSpPr>
        <dsp:cNvPr id="0" name=""/>
        <dsp:cNvSpPr/>
      </dsp:nvSpPr>
      <dsp:spPr>
        <a:xfrm>
          <a:off x="2664303" y="2088231"/>
          <a:ext cx="1147282" cy="1147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9-12</a:t>
          </a:r>
          <a:endParaRPr lang="ru-RU" sz="3100" kern="1200" dirty="0"/>
        </a:p>
      </dsp:txBody>
      <dsp:txXfrm>
        <a:off x="2664303" y="2088231"/>
        <a:ext cx="1147282" cy="1147282"/>
      </dsp:txXfrm>
    </dsp:sp>
    <dsp:sp modelId="{DB190B88-6694-4655-B051-2B19CA329F35}">
      <dsp:nvSpPr>
        <dsp:cNvPr id="0" name=""/>
        <dsp:cNvSpPr/>
      </dsp:nvSpPr>
      <dsp:spPr>
        <a:xfrm>
          <a:off x="6655668" y="2736305"/>
          <a:ext cx="1720923" cy="24525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Идет развитие синдрома эмоционального выгорания</a:t>
          </a:r>
          <a:endParaRPr lang="ru-RU" sz="2000" kern="1200" dirty="0"/>
        </a:p>
      </dsp:txBody>
      <dsp:txXfrm>
        <a:off x="6931016" y="2736305"/>
        <a:ext cx="1445575" cy="2452543"/>
      </dsp:txXfrm>
    </dsp:sp>
    <dsp:sp modelId="{2C4D92FF-5092-4B6E-82ED-2D8C91BBFBCB}">
      <dsp:nvSpPr>
        <dsp:cNvPr id="0" name=""/>
        <dsp:cNvSpPr/>
      </dsp:nvSpPr>
      <dsp:spPr>
        <a:xfrm>
          <a:off x="5688626" y="2088231"/>
          <a:ext cx="1147282" cy="1147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13-15</a:t>
          </a:r>
          <a:endParaRPr lang="ru-RU" sz="3100" kern="1200" dirty="0"/>
        </a:p>
      </dsp:txBody>
      <dsp:txXfrm>
        <a:off x="5688626" y="2088231"/>
        <a:ext cx="1147282" cy="11472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612FF-ED37-4D43-8CFC-50638073AB6A}">
      <dsp:nvSpPr>
        <dsp:cNvPr id="0" name=""/>
        <dsp:cNvSpPr/>
      </dsp:nvSpPr>
      <dsp:spPr>
        <a:xfrm>
          <a:off x="1740971" y="0"/>
          <a:ext cx="4525962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AE255-9DDD-4953-A873-CC2A0084DFF5}">
      <dsp:nvSpPr>
        <dsp:cNvPr id="0" name=""/>
        <dsp:cNvSpPr/>
      </dsp:nvSpPr>
      <dsp:spPr>
        <a:xfrm>
          <a:off x="4003952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Педагог</a:t>
          </a:r>
          <a:endParaRPr lang="ru-RU" sz="1800" kern="1200" dirty="0"/>
        </a:p>
      </dsp:txBody>
      <dsp:txXfrm>
        <a:off x="4043220" y="492306"/>
        <a:ext cx="2863339" cy="725883"/>
      </dsp:txXfrm>
    </dsp:sp>
    <dsp:sp modelId="{F586EEBB-4A74-4C85-BC3A-F943608F27AE}">
      <dsp:nvSpPr>
        <dsp:cNvPr id="0" name=""/>
        <dsp:cNvSpPr/>
      </dsp:nvSpPr>
      <dsp:spPr>
        <a:xfrm>
          <a:off x="4003952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Педагог-психолог</a:t>
          </a:r>
          <a:endParaRPr lang="ru-RU" sz="1800" kern="1200" dirty="0"/>
        </a:p>
      </dsp:txBody>
      <dsp:txXfrm>
        <a:off x="4043220" y="1397277"/>
        <a:ext cx="2863339" cy="725883"/>
      </dsp:txXfrm>
    </dsp:sp>
    <dsp:sp modelId="{201A6145-88EE-4D3D-B07B-F76B875D0813}">
      <dsp:nvSpPr>
        <dsp:cNvPr id="0" name=""/>
        <dsp:cNvSpPr/>
      </dsp:nvSpPr>
      <dsp:spPr>
        <a:xfrm>
          <a:off x="4003952" y="2262980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Заместитель заведующего по основной </a:t>
          </a:r>
          <a:r>
            <a:rPr lang="ru-RU" sz="1800" b="0" kern="1200" dirty="0" smtClean="0"/>
            <a:t>деятельности</a:t>
          </a:r>
          <a:endParaRPr lang="ru-RU" sz="1800" b="0" kern="1200" dirty="0"/>
        </a:p>
      </dsp:txBody>
      <dsp:txXfrm>
        <a:off x="4043220" y="2302248"/>
        <a:ext cx="2863339" cy="725883"/>
      </dsp:txXfrm>
    </dsp:sp>
    <dsp:sp modelId="{DE60271E-F237-4FE6-B1CE-D4A402922A0C}">
      <dsp:nvSpPr>
        <dsp:cNvPr id="0" name=""/>
        <dsp:cNvSpPr/>
      </dsp:nvSpPr>
      <dsp:spPr>
        <a:xfrm>
          <a:off x="4003952" y="3167952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/>
            <a:t>Заведующий</a:t>
          </a:r>
          <a:endParaRPr lang="ru-RU" sz="1800" b="0" kern="1200" dirty="0"/>
        </a:p>
      </dsp:txBody>
      <dsp:txXfrm>
        <a:off x="4043220" y="3207220"/>
        <a:ext cx="2863339" cy="72588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BDB17-89BA-4307-834E-DB331962F1EE}">
      <dsp:nvSpPr>
        <dsp:cNvPr id="0" name=""/>
        <dsp:cNvSpPr/>
      </dsp:nvSpPr>
      <dsp:spPr>
        <a:xfrm>
          <a:off x="0" y="70580"/>
          <a:ext cx="86868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Познакомить педагогов с техниками самоуправления и </a:t>
          </a:r>
          <a:r>
            <a:rPr lang="ru-RU" sz="2000" kern="1200" dirty="0" err="1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саморегуляции</a:t>
          </a:r>
          <a:r>
            <a:rPr lang="ru-RU" sz="20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эмоциональных состояний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51403" y="121983"/>
        <a:ext cx="8583994" cy="950194"/>
      </dsp:txXfrm>
    </dsp:sp>
    <dsp:sp modelId="{0BE8F773-04B5-4C3B-8019-F92D30719527}">
      <dsp:nvSpPr>
        <dsp:cNvPr id="0" name=""/>
        <dsp:cNvSpPr/>
      </dsp:nvSpPr>
      <dsp:spPr>
        <a:xfrm>
          <a:off x="0" y="1213785"/>
          <a:ext cx="86868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Формировать навыки межличностного взаимодействия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51403" y="1265188"/>
        <a:ext cx="8583994" cy="950194"/>
      </dsp:txXfrm>
    </dsp:sp>
    <dsp:sp modelId="{795DA136-DF13-4B9A-BA1F-8A33AAE8E92A}">
      <dsp:nvSpPr>
        <dsp:cNvPr id="0" name=""/>
        <dsp:cNvSpPr/>
      </dsp:nvSpPr>
      <dsp:spPr>
        <a:xfrm>
          <a:off x="0" y="2291781"/>
          <a:ext cx="86868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 Развивать отдельные стороны креативности как свойства личности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51403" y="2343184"/>
        <a:ext cx="8583994" cy="950194"/>
      </dsp:txXfrm>
    </dsp:sp>
    <dsp:sp modelId="{B25C4B01-5689-44A1-92AB-3CE7EA811CCB}">
      <dsp:nvSpPr>
        <dsp:cNvPr id="0" name=""/>
        <dsp:cNvSpPr/>
      </dsp:nvSpPr>
      <dsp:spPr>
        <a:xfrm>
          <a:off x="0" y="3387210"/>
          <a:ext cx="86868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Способствовать  профессиональной </a:t>
          </a:r>
          <a:r>
            <a:rPr lang="ru-RU" sz="2000" kern="1200" dirty="0" err="1" smtClean="0"/>
            <a:t>самоактуализации</a:t>
          </a:r>
          <a:r>
            <a:rPr lang="ru-RU" sz="2000" kern="1200" dirty="0" smtClean="0"/>
            <a:t> педагога через осознание собственной профессиональной позиции, уровня возможностей в профессиональной деятельности</a:t>
          </a:r>
          <a:endParaRPr lang="ru-RU" sz="2000" kern="1200" dirty="0"/>
        </a:p>
      </dsp:txBody>
      <dsp:txXfrm>
        <a:off x="51403" y="3438613"/>
        <a:ext cx="8583994" cy="950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ED311-109C-4435-AAA4-87416EDC3EC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427B3-D027-4B51-A111-FA3130A70A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640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Современный мир предъявляет к человеку довольно жесткие требования. Качественный уровень жизни сегодня невозможен без стрессоустойчивости, высокой личной эффективности, грамотного распределения времени и сил. Быть счастливым, а не казаться; удовлетворять свои потребности одновременно в карьере, в личной жизни и других сферах на фоне всеобщей усталости и повышенной невротизации бывает очень трудно. Продуктивные оптимисты кажутся сверхлюдьми. А порой вызывают зависть, усугубляя и без того невеселое настроение.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самом деле, секрет счастливой жизни доступен каждому. Нужно всего лишь немного себя перенаправить, знать секреты успеха и побороть свои страхи.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205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Происходит изменение приоритетов целей образования. И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сследования показали, что менее подвержены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синдрому эмоционального выгорания педагоги, работающие в системе развивающего обучения, т.к. обладают более высоким уровнем развития интеллектуальной гибкости, и педагоги, работающие по развивающим технологиям, по сравнению с теми, кто работает в традиционной 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системе.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Воспитать детей самостоятельными, творческими, эмоционально устойчивыми может педагог, обладающий хорошо развитыми интеллектуальными и личностными качествами, важнейшими из которых являются интеллектуальная гибкость и психическое, эмоциональное здоровье.</a:t>
            </a:r>
          </a:p>
          <a:p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79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Поводом для разработки данного на­правления в нашем 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учреждении дошкольного образования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явились результаты  изучения интеллектуальной гибкости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педагогов и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уровня развития синдрома эмоционального выгорания.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1398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проведения работы важно знать степень эмоционального выгорания педагога, что является одним из показателей психологического нездоровья и напрямую влияет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профессиональную деятельность.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Предлагаю протестировать себя. Вам предложены утверждения, с которыми Вы согласны (да), не согласны (нет), они верны в некоторых случаях (иногда).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 тяготит управленческая деятельность</a:t>
            </a:r>
            <a:endParaRPr lang="ru-RU" dirty="0" smtClean="0"/>
          </a:p>
          <a:p>
            <a:pPr lvl="0"/>
            <a: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меня нет желания общаться после работы</a:t>
            </a:r>
            <a:endParaRPr lang="ru-RU" dirty="0" smtClean="0"/>
          </a:p>
          <a:p>
            <a:pPr lvl="0"/>
            <a: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меня в коллективе "плохие" сотрудники. </a:t>
            </a:r>
            <a:endParaRPr lang="ru-RU" dirty="0" smtClean="0"/>
          </a:p>
          <a:p>
            <a:pPr lvl="0"/>
            <a: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есть настроение - проявлю соучастие и сочувствие к сотрудникам, если нет настроения - не считаю это необходимым. </a:t>
            </a:r>
            <a:b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Желая упростить решение профессиональных задач, я могу упростить обязанности, требующие эмоциональных затрат. </a:t>
            </a:r>
            <a:br>
              <a:rPr lang="ru-RU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3628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Подсчитайте баллы и узнайте ответ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 ответ "да"- 3 очка, "иногда"-2 очка, "нет"- 1 очко.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вы набрали от 5-8 очков - Вы не подвержены синдрому эмоционального выгорания; 9-12 очков - идет формирование профессиональных деформаций в виде эмоционального выгорания; 13-15 очков - идет развитие синдрома эмоционального выгорания.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347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Участников нашей стратегии мы представили в виде «пирамиды», где каждое звено не только зависит друг от друга, но  дополняет друг друга и обуславливает  то, что пирамида выстраивается в прочное звено.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77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Основные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задачи  нашей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студии представлены на слайде</a:t>
            </a: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 smtClean="0"/>
          </a:p>
          <a:p>
            <a:pPr marL="0" indent="0">
              <a:buNone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8599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структуру занятий включаем в обязательном порядке: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dirty="0" smtClean="0"/>
              <a:t>Интерактивные игры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dirty="0" smtClean="0"/>
              <a:t>Диагностические задания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dirty="0" smtClean="0"/>
              <a:t>Мини-лекции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dirty="0" smtClean="0"/>
              <a:t>Упражнения </a:t>
            </a:r>
          </a:p>
          <a:p>
            <a:r>
              <a:rPr lang="ru-RU" dirty="0" smtClean="0"/>
              <a:t>Используем</a:t>
            </a:r>
            <a:r>
              <a:rPr lang="ru-RU" baseline="0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музыкальные средства в целях реабилитации педагогов, а также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цветотерапию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звукотерапию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смехотерапию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dirty="0" smtClean="0"/>
              <a:t>Далее я</a:t>
            </a:r>
            <a:r>
              <a:rPr lang="ru-RU" baseline="0" dirty="0" smtClean="0"/>
              <a:t> хочу кратко представить некоторых из них.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6040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Цветотерапия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основана на том, что каждая из биологически активных зон организма реагирует на один из цветов. Воздействие определенного цвета снимает энергетическую блокаду, способствует улучшению физического и эмоционального состояния. Нами разработана серия компьютерных презентаций на каждый цвет спектра. В зависимости от цели занятия эти фильмы могут использоваться в различных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частях занятия.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Сейчас вашему вниманию будет представлена одна из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них.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Фильм «Красный».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9980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Часто в речи руководителей используются слова «должен», «обязан», их смысл пронизан безнадежностью, беспомощностью. Они всегда пессимистичны и предполагают неудачный исход «я этого не выдержу», «я не смогу этого сделать», «у меня ничего не получится».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профилактики и преодоления негативных эмоциональных состояний иррациональные убеждения могут быть переработаны в рациональные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ффирмации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это позитивные утверждения. Это фразы, полные уверенности и силы. Произносите их вслух, и ваша обычная речь также будет полна уверенности и силы.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7644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Сейчас я предлагаю Вам несколько негативных убеждений, которые нужно превратить в АФФИРМАЦИИ.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работе меня никто не ценит                     На работе меня любят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Многие из моих коллег меня раздражают      Меня окружают только позитивные и веселые люди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боюсь, что у меня не получится…              У меня всё получается просто великолепно.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могу смотреть на себя в зеркало              Мне нравится, как я выгляжу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разочарован (а) в жизни                            Я люблю жизнь! 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76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Особые требования предъявляются сегодня к личности и деятельности педагога.  Многолетние исследования, проведенные в лаборатории «Психологии развития учителя» под руководством Л. А. Митиной, дали возможность выделить три интегральные характеристики труда педагога: педагогическую направленность, педагогическую компетентность, педагогическую гибкость, обуславливающие эффективность педагогического труда.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47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Педагоги вооружены знаниями о влиянии звуков на организм.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Звуковая гимнастика действует по принципу вибрационного массажа с тренировкой дыхательной мускулатуры и диафрагмы. Разные звуки порождают разные вибрации, которые в свою очередь по-разному влияют на наше самочувствие. Особенностью методики является дыхание: вдох через нос - пауза, активный выдох через рот - пауза. Продолжительность выдоха должна быть вдвое больше, чем вдоха.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2809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50" dirty="0" smtClean="0"/>
              <a:t>О лечебных свойствах музыки</a:t>
            </a:r>
            <a:r>
              <a:rPr lang="ru-RU" sz="1050" baseline="0" dirty="0" smtClean="0"/>
              <a:t> известно давно. Мелодии, доставляющие человеку удовольствие, создают приятное настроение, замедляют пульс, увеличивают силу сердечных сокращений, снижают артериальное давление, расширяет сосуды. Это часть произведений, которые мы использовали в своей работе. Вы можете выбирать мелодии сами, и любимые произведения помогут вам начинать и заканчивать деть с улыбкой.</a:t>
            </a:r>
            <a:endParaRPr lang="ru-RU" sz="105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01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Большая часть рабочего дня педагога дошкольного образования протекает в эмоционально напряженной обстановке. Это влияет на эмоциональное и физическое самочувствие педагога: появляется нервозность, раздражительность, усталость, разного рода недомогания. Можно наблюдать как в отдельных случаях эмоциональное напряжение достигает критического момента, когда педагог теряет самообладание и проявляет себя в агрессивной форме (окрики, проявление гнева, раздражительности). Но профессиональный долг обязывает принимать взвешенные решения в интересах детей, преодолевать вспышки гнева, возмущения, недовольства, отчаяния. Внешнее сдерживание эмоций  негативно сказывается на здоровье. Все это порождает консерватизм, шаблонность поведения педагога, которые постепенно переходят в черты характера, отражаются на мыслительных процессах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в конечном счете отражаются на его профессиональной деятельности. Это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мешает педагогу работать творчески, изменять стратегию своего поведения в зависимости от ситуации, находить нестандартные решения сложных педагогических ситуаций.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173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Психологически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здоровый педагог проявляет гибкость мышления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способен создавать разнообразные идеи в неопределенной ситуации, менять освоенные способы (стратегии) выполнения задания, видеть объект под новым углом зрения, находить выход даже из безвыходных ситуаций. 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некоторых педагогов 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увеличением стажа работы в учреждении дошкольного образования возрастает стереотипность мышления, снижается критичность, повышается авторитарность, появляется неспособность принять другую точку зрения. Все это снижает эффективность педагогической деятельности,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приводит 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ранним педагогическим кризам, профессиональным деформациям.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B666-3154-4AD4-AD7E-61CFED15515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720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Одним из видов профессиональной деформации является эмоциональное выгорание.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078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Существует целый ряд факторов, инициирующих возникновение синдрома эмоционального выгорания. Современная психологическая наука предлагает несколько подходов к классификации этих факторов.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50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М. Б. Борисова выделяет объективные и субъективные факторы. К объективным факторам она относит: неблагоприятный социально-психологический климат в педагогическом коллективе; недостатки в организации педагогической деятельности (ее излишняя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регламентированность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плохое стимулирование труда педагога, неясные перспективы профессионального роста). И субъективные факторы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ведения, которые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представлены на слайде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171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 специалист проходит ряд этапов становления профессиональной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деятельности.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Каждый из этих этапов сопряжен с определенными проблемами профессионального становления педагогов.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этапе адаптации к своей профессии возникают, как правило, трудности методического, психологического или социального характера.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Этап становления или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самоактуализации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профессии связан с кризисами компетентности, с состоянием дискомфорта, тревожности, страха перед решениями новых задач, несоответствием своего профессионального уровня уровню ожиданий окружающих.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Этап автоматизации деятельности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порождает консерватизм, шаблонность поведения педагога, которые постепенно переходят в черты характера, отражаются на мыслительных процессах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в конечном счете отражаются на его профессиональной деятельности. Это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мешает педагогу работать творчески, изменять стратегию своего поведения в зависимости от ситуации, находить нестандартные решения сложных педагогических ситуаций.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06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 для проявления активности и самореализации обеспечивает альтернативная модель  профессионального развития педагога,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которая предполагает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освоение новых образовательных технологий. Это  побуждает педагога отказаться от отработанных алгоритмов решения педагогических </a:t>
            </a:r>
            <a:r>
              <a:rPr lang="ru-R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задач, осваивать новые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приемы активизации познавательной деятельности воспитанников.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427B3-D027-4B51-A111-FA3130A70A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74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5F26FA-7B18-4C05-A4C3-74AA508D8D79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32EC03-E820-4A26-97E7-D153263F8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556792"/>
            <a:ext cx="8458200" cy="2952328"/>
          </a:xfrm>
        </p:spPr>
        <p:txBody>
          <a:bodyPr/>
          <a:lstStyle/>
          <a:p>
            <a:pPr algn="ctr"/>
            <a:r>
              <a:rPr lang="ru-RU" dirty="0"/>
              <a:t>Профессиональная деятельность</a:t>
            </a:r>
            <a:br>
              <a:rPr lang="ru-RU" dirty="0"/>
            </a:br>
            <a:r>
              <a:rPr lang="ru-RU" dirty="0"/>
              <a:t> и психологическое здоровье педагога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8458200" cy="914400"/>
          </a:xfrm>
        </p:spPr>
        <p:txBody>
          <a:bodyPr>
            <a:normAutofit/>
          </a:bodyPr>
          <a:lstStyle/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572039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7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Цели образования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420888"/>
            <a:ext cx="280831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Формирование знаний, умений, навыков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77272" y="2530624"/>
            <a:ext cx="2783160" cy="154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Развитие личности воспитанника</a:t>
            </a:r>
            <a:endParaRPr lang="ru-RU" sz="24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563888" y="3248980"/>
            <a:ext cx="2113384" cy="3240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84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«Педагогическая студия»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just">
              <a:buNone/>
            </a:pPr>
            <a:r>
              <a:rPr lang="ru-RU" dirty="0" smtClean="0"/>
              <a:t>Цель:  </a:t>
            </a:r>
          </a:p>
          <a:p>
            <a:pPr algn="just"/>
            <a:r>
              <a:rPr lang="ru-RU" dirty="0" smtClean="0"/>
              <a:t>ук­репление </a:t>
            </a:r>
            <a:r>
              <a:rPr lang="ru-RU" dirty="0"/>
              <a:t>психологического здоровья </a:t>
            </a:r>
            <a:r>
              <a:rPr lang="ru-RU" dirty="0" smtClean="0"/>
              <a:t>педа­гогов</a:t>
            </a:r>
            <a:r>
              <a:rPr lang="ru-RU" dirty="0"/>
              <a:t>;</a:t>
            </a:r>
            <a:endParaRPr lang="ru-RU" dirty="0" smtClean="0"/>
          </a:p>
          <a:p>
            <a:pPr algn="just"/>
            <a:r>
              <a:rPr lang="ru-RU" dirty="0" smtClean="0"/>
              <a:t>профилактика </a:t>
            </a:r>
            <a:r>
              <a:rPr lang="ru-RU" dirty="0"/>
              <a:t>син­дрома </a:t>
            </a:r>
            <a:r>
              <a:rPr lang="ru-RU" dirty="0" smtClean="0"/>
              <a:t>эмоционального выгорания;</a:t>
            </a:r>
          </a:p>
          <a:p>
            <a:pPr algn="just"/>
            <a:r>
              <a:rPr lang="ru-RU" dirty="0" smtClean="0"/>
              <a:t>обучение </a:t>
            </a:r>
            <a:r>
              <a:rPr lang="ru-RU" dirty="0"/>
              <a:t>осознанному управлению собственными эмоциональными состо­яниями, приемам и способам </a:t>
            </a:r>
            <a:r>
              <a:rPr lang="ru-RU" dirty="0" err="1"/>
              <a:t>саморегу­ляции</a:t>
            </a:r>
            <a:r>
              <a:rPr lang="ru-RU" dirty="0"/>
              <a:t> путем использования </a:t>
            </a:r>
            <a:r>
              <a:rPr lang="ru-RU" dirty="0" smtClean="0"/>
              <a:t>интерактивного взаимодействия.</a:t>
            </a:r>
            <a:endParaRPr lang="ru-RU" dirty="0"/>
          </a:p>
          <a:p>
            <a:pPr marL="457200" lvl="1" indent="0" algn="just">
              <a:buNone/>
            </a:pPr>
            <a:endParaRPr lang="ru-RU" dirty="0"/>
          </a:p>
          <a:p>
            <a:pPr marL="457200" lvl="1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94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Стресс-тест на профессиональное выгорание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278831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62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Ключ к тесту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«Да» – 3 очка, «Иногда» – 2 очка, «Нет» – 1 очко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28769990"/>
              </p:ext>
            </p:extLst>
          </p:nvPr>
        </p:nvGraphicFramePr>
        <p:xfrm>
          <a:off x="323528" y="404664"/>
          <a:ext cx="8376592" cy="6280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79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Участники  «педагогической гостиной»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644763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61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707324"/>
              </p:ext>
            </p:extLst>
          </p:nvPr>
        </p:nvGraphicFramePr>
        <p:xfrm>
          <a:off x="251520" y="1556792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943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Формы работы </a:t>
            </a:r>
            <a:br>
              <a:rPr lang="ru-RU" dirty="0" smtClean="0"/>
            </a:br>
            <a:r>
              <a:rPr lang="ru-RU" dirty="0" smtClean="0"/>
              <a:t>«педагогической студии»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664540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552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53134"/>
            <a:ext cx="8686800" cy="646331"/>
          </a:xfrm>
        </p:spPr>
        <p:txBody>
          <a:bodyPr>
            <a:spAutoFit/>
          </a:bodyPr>
          <a:lstStyle/>
          <a:p>
            <a:pPr algn="ctr"/>
            <a:r>
              <a:rPr lang="ru-RU" dirty="0" err="1" smtClean="0"/>
              <a:t>Цветотерапия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186173"/>
              </p:ext>
            </p:extLst>
          </p:nvPr>
        </p:nvGraphicFramePr>
        <p:xfrm>
          <a:off x="179512" y="1268758"/>
          <a:ext cx="8964488" cy="5184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6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437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Красный</a:t>
                      </a:r>
                      <a:endParaRPr lang="ru-RU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Активизирующий,</a:t>
                      </a:r>
                      <a:r>
                        <a:rPr lang="ru-RU" sz="2400" baseline="0" dirty="0" smtClean="0"/>
                        <a:t> жизнетворный, динамичный, стимулирующий</a:t>
                      </a:r>
                      <a:endParaRPr lang="ru-RU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37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Оранжевый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Восстанавливающий, тонизирующий, оживляющий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54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Желтый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Укрепляющий, тонизирующий, оживляющий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37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Зеленый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Компенсирует энергетические потери, ослабляет напряжение, охлаждает эмоции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37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Синий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Успокаивающий, сдерживающий, концертирующий, охлаждающий эмоции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54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Фиолетовый</a:t>
                      </a:r>
                      <a:r>
                        <a:rPr lang="ru-RU" sz="2400" dirty="0" smtClean="0"/>
                        <a:t> </a:t>
                      </a:r>
                      <a:endParaRPr lang="ru-RU" sz="2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Вдохновляющий, снимающий</a:t>
                      </a:r>
                      <a:r>
                        <a:rPr lang="ru-RU" sz="2400" b="1" baseline="0" dirty="0" smtClean="0">
                          <a:solidFill>
                            <a:schemeClr val="bg1"/>
                          </a:solidFill>
                        </a:rPr>
                        <a:t> напряжение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5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аффирмации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- это </a:t>
            </a:r>
            <a:r>
              <a:rPr lang="ru-RU" dirty="0">
                <a:solidFill>
                  <a:schemeClr val="tx1"/>
                </a:solidFill>
              </a:rPr>
              <a:t>осознанные, четко сформулированные позитивные мысли, которые человек думает намеренно для того, чтобы заменить негативные убеждения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73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02568"/>
            <a:ext cx="8686800" cy="838200"/>
          </a:xfrm>
        </p:spPr>
        <p:txBody>
          <a:bodyPr/>
          <a:lstStyle/>
          <a:p>
            <a:pPr algn="ctr"/>
            <a:r>
              <a:rPr lang="ru-RU" dirty="0" err="1" smtClean="0"/>
              <a:t>аффирмации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229796"/>
              </p:ext>
            </p:extLst>
          </p:nvPr>
        </p:nvGraphicFramePr>
        <p:xfrm>
          <a:off x="304800" y="1554161"/>
          <a:ext cx="8659688" cy="3669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9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678">
                <a:tc>
                  <a:txBody>
                    <a:bodyPr/>
                    <a:lstStyle/>
                    <a:p>
                      <a:r>
                        <a:rPr lang="ru-RU" dirty="0" smtClean="0"/>
                        <a:t>На работе</a:t>
                      </a:r>
                      <a:r>
                        <a:rPr lang="ru-RU" baseline="0" dirty="0" smtClean="0"/>
                        <a:t> меня никто не ценит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работе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меня любят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21">
                <a:tc>
                  <a:txBody>
                    <a:bodyPr/>
                    <a:lstStyle/>
                    <a:p>
                      <a:r>
                        <a:rPr lang="ru-RU" dirty="0" smtClean="0"/>
                        <a:t>Мои</a:t>
                      </a:r>
                      <a:r>
                        <a:rPr lang="ru-RU" baseline="0" dirty="0" smtClean="0"/>
                        <a:t> коллеги меня раздражают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Меня окружают только позитивные и веселые люди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ru-RU" dirty="0" smtClean="0"/>
                        <a:t>Я боюсь, что у меня не получится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 меня все получается просто великолепно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Я не могу смотреть на себя</a:t>
                      </a:r>
                      <a:r>
                        <a:rPr lang="ru-RU" baseline="0" dirty="0" smtClean="0"/>
                        <a:t> в зеркало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Мне нравится, как я выгляжу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4678">
                <a:tc>
                  <a:txBody>
                    <a:bodyPr/>
                    <a:lstStyle/>
                    <a:p>
                      <a:r>
                        <a:rPr lang="ru-RU" dirty="0" smtClean="0"/>
                        <a:t>Я разочарована в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люблю жизнь!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0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Характеристики труда педагога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18919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736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Звуковая  гимнастика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104623"/>
              </p:ext>
            </p:extLst>
          </p:nvPr>
        </p:nvGraphicFramePr>
        <p:xfrm>
          <a:off x="304800" y="1484783"/>
          <a:ext cx="8515672" cy="475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7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Дает команду всем клеточкам настроиться на работу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35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Воздействует на сердце,</a:t>
                      </a:r>
                      <a:r>
                        <a:rPr lang="ru-RU" baseline="0" dirty="0" smtClean="0"/>
                        <a:t> легкие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35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Создает вокруг человека барьер</a:t>
                      </a:r>
                      <a:r>
                        <a:rPr lang="ru-RU" baseline="0" dirty="0" smtClean="0"/>
                        <a:t> защиты от энергоинформационного загрязнения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45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«Я»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Воздействует на работу всего организма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</a:t>
                      </a:r>
                      <a:r>
                        <a:rPr lang="ru-RU" baseline="0" dirty="0" smtClean="0"/>
                        <a:t> «М»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«Н»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Улучшает</a:t>
                      </a:r>
                      <a:r>
                        <a:rPr lang="ru-RU" baseline="0" dirty="0" smtClean="0"/>
                        <a:t> интуицию и развивает творчески способности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«Р»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Снимает стрессы, страхи, заикания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«Т»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Очищает душу от тяжести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8063">
                <a:tc>
                  <a:txBody>
                    <a:bodyPr/>
                    <a:lstStyle/>
                    <a:p>
                      <a:r>
                        <a:rPr lang="ru-RU" dirty="0" smtClean="0"/>
                        <a:t>Звук «ХА»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Помогает повысить настроение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8063">
                <a:tc>
                  <a:txBody>
                    <a:bodyPr/>
                    <a:lstStyle/>
                    <a:p>
                      <a:r>
                        <a:rPr lang="ru-RU" dirty="0" smtClean="0"/>
                        <a:t>«Ух!»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Голосовая разрядка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музыкатерапия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262523"/>
              </p:ext>
            </p:extLst>
          </p:nvPr>
        </p:nvGraphicFramePr>
        <p:xfrm>
          <a:off x="395536" y="1412775"/>
          <a:ext cx="8236024" cy="489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4944">
                <a:tc>
                  <a:txBody>
                    <a:bodyPr/>
                    <a:lstStyle/>
                    <a:p>
                      <a:r>
                        <a:rPr lang="ru-RU" dirty="0" smtClean="0"/>
                        <a:t>Снимает нервное напряжение, успокаивает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Чайковский П.И. «</a:t>
                      </a:r>
                      <a:r>
                        <a:rPr lang="ru-RU" dirty="0" err="1" smtClean="0"/>
                        <a:t>Баркаролла</a:t>
                      </a:r>
                      <a:r>
                        <a:rPr lang="ru-RU" dirty="0" smtClean="0"/>
                        <a:t>»,   «Сентиментальный вальс»</a:t>
                      </a:r>
                    </a:p>
                    <a:p>
                      <a:r>
                        <a:rPr lang="ru-RU" dirty="0" smtClean="0"/>
                        <a:t>Бизе «Пастораль»</a:t>
                      </a:r>
                    </a:p>
                    <a:p>
                      <a:r>
                        <a:rPr lang="ru-RU" dirty="0" smtClean="0"/>
                        <a:t>Сен0санс «Лебедь»</a:t>
                      </a:r>
                    </a:p>
                    <a:p>
                      <a:r>
                        <a:rPr lang="ru-RU" dirty="0" smtClean="0"/>
                        <a:t>Глюк «Мелодия» из оперы «Орфей и </a:t>
                      </a:r>
                      <a:r>
                        <a:rPr lang="ru-RU" dirty="0" err="1" smtClean="0"/>
                        <a:t>Эвридика</a:t>
                      </a:r>
                      <a:r>
                        <a:rPr lang="ru-RU" dirty="0" smtClean="0"/>
                        <a:t>»</a:t>
                      </a:r>
                    </a:p>
                    <a:p>
                      <a:r>
                        <a:rPr lang="ru-RU" dirty="0" err="1" smtClean="0"/>
                        <a:t>Дэй</a:t>
                      </a:r>
                      <a:r>
                        <a:rPr lang="ru-RU" dirty="0" smtClean="0"/>
                        <a:t> «История любви»</a:t>
                      </a:r>
                    </a:p>
                    <a:p>
                      <a:r>
                        <a:rPr lang="ru-RU" dirty="0" smtClean="0"/>
                        <a:t>Шуберт «Аве Мария»</a:t>
                      </a:r>
                    </a:p>
                    <a:p>
                      <a:r>
                        <a:rPr lang="ru-RU" dirty="0" smtClean="0"/>
                        <a:t>Шуман «Грезы»</a:t>
                      </a:r>
                    </a:p>
                    <a:p>
                      <a:r>
                        <a:rPr lang="ru-RU" dirty="0" smtClean="0"/>
                        <a:t>Чайковский «Осенняя песня»</a:t>
                      </a:r>
                    </a:p>
                    <a:p>
                      <a:r>
                        <a:rPr lang="ru-RU" dirty="0" err="1" smtClean="0"/>
                        <a:t>Дж.Леннон</a:t>
                      </a:r>
                      <a:r>
                        <a:rPr lang="ru-RU" dirty="0" smtClean="0"/>
                        <a:t> «</a:t>
                      </a:r>
                      <a:r>
                        <a:rPr lang="en-US" dirty="0" err="1" smtClean="0"/>
                        <a:t>Yestoday</a:t>
                      </a:r>
                      <a:r>
                        <a:rPr lang="ru-RU" dirty="0" smtClean="0"/>
                        <a:t>»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Дебюсси</a:t>
                      </a:r>
                      <a:r>
                        <a:rPr lang="ru-RU" baseline="0" dirty="0" smtClean="0"/>
                        <a:t> «Лунный свет»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7585">
                <a:tc>
                  <a:txBody>
                    <a:bodyPr/>
                    <a:lstStyle/>
                    <a:p>
                      <a:r>
                        <a:rPr lang="ru-RU" dirty="0" smtClean="0"/>
                        <a:t>Тонизирует ,</a:t>
                      </a:r>
                    </a:p>
                    <a:p>
                      <a:r>
                        <a:rPr lang="ru-RU" dirty="0" smtClean="0"/>
                        <a:t>наполняет энергией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Монти</a:t>
                      </a:r>
                      <a:r>
                        <a:rPr lang="ru-RU" baseline="0" dirty="0" smtClean="0"/>
                        <a:t> «Чардаш»</a:t>
                      </a:r>
                    </a:p>
                    <a:p>
                      <a:r>
                        <a:rPr lang="ru-RU" baseline="0" dirty="0" smtClean="0"/>
                        <a:t>Чайковский «Вальс» из «Серенады для струнного оркестра»</a:t>
                      </a:r>
                    </a:p>
                    <a:p>
                      <a:r>
                        <a:rPr lang="ru-RU" baseline="0" dirty="0" smtClean="0"/>
                        <a:t>Огинский «Полонез»</a:t>
                      </a:r>
                    </a:p>
                    <a:p>
                      <a:r>
                        <a:rPr lang="ru-RU" baseline="0" dirty="0" smtClean="0"/>
                        <a:t>Рот Мелодия   из к-</a:t>
                      </a:r>
                      <a:r>
                        <a:rPr lang="ru-RU" baseline="0" dirty="0" err="1" smtClean="0"/>
                        <a:t>ма</a:t>
                      </a:r>
                      <a:r>
                        <a:rPr lang="ru-RU" baseline="0" dirty="0" smtClean="0"/>
                        <a:t> «Крестный отец»</a:t>
                      </a:r>
                    </a:p>
                    <a:p>
                      <a:r>
                        <a:rPr lang="ru-RU" baseline="0" dirty="0" err="1" smtClean="0"/>
                        <a:t>Легран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Шербургские</a:t>
                      </a:r>
                      <a:r>
                        <a:rPr lang="ru-RU" baseline="0" dirty="0" smtClean="0"/>
                        <a:t> зонтики»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0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Факторы стресса деятельности педагога дошкольного учреждения </a:t>
            </a:r>
            <a:endParaRPr lang="ru-RU" dirty="0"/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131861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733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 ЗДОРОВЫЙ ПЕДАГОГ</a:t>
            </a:r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04800" y="1587211"/>
            <a:ext cx="8708544" cy="4672256"/>
            <a:chOff x="304800" y="1587211"/>
            <a:chExt cx="8708544" cy="4672256"/>
          </a:xfrm>
        </p:grpSpPr>
        <p:sp>
          <p:nvSpPr>
            <p:cNvPr id="5" name="Полилиния 4"/>
            <p:cNvSpPr/>
            <p:nvPr/>
          </p:nvSpPr>
          <p:spPr>
            <a:xfrm>
              <a:off x="304800" y="1587211"/>
              <a:ext cx="8686800" cy="1024677"/>
            </a:xfrm>
            <a:custGeom>
              <a:avLst/>
              <a:gdLst>
                <a:gd name="connsiteX0" fmla="*/ 0 w 8686800"/>
                <a:gd name="connsiteY0" fmla="*/ 170783 h 1024677"/>
                <a:gd name="connsiteX1" fmla="*/ 170783 w 8686800"/>
                <a:gd name="connsiteY1" fmla="*/ 0 h 1024677"/>
                <a:gd name="connsiteX2" fmla="*/ 8516017 w 8686800"/>
                <a:gd name="connsiteY2" fmla="*/ 0 h 1024677"/>
                <a:gd name="connsiteX3" fmla="*/ 8686800 w 8686800"/>
                <a:gd name="connsiteY3" fmla="*/ 170783 h 1024677"/>
                <a:gd name="connsiteX4" fmla="*/ 8686800 w 8686800"/>
                <a:gd name="connsiteY4" fmla="*/ 853894 h 1024677"/>
                <a:gd name="connsiteX5" fmla="*/ 8516017 w 8686800"/>
                <a:gd name="connsiteY5" fmla="*/ 1024677 h 1024677"/>
                <a:gd name="connsiteX6" fmla="*/ 170783 w 8686800"/>
                <a:gd name="connsiteY6" fmla="*/ 1024677 h 1024677"/>
                <a:gd name="connsiteX7" fmla="*/ 0 w 8686800"/>
                <a:gd name="connsiteY7" fmla="*/ 853894 h 1024677"/>
                <a:gd name="connsiteX8" fmla="*/ 0 w 8686800"/>
                <a:gd name="connsiteY8" fmla="*/ 170783 h 1024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86800" h="1024677">
                  <a:moveTo>
                    <a:pt x="0" y="170783"/>
                  </a:moveTo>
                  <a:cubicBezTo>
                    <a:pt x="0" y="76462"/>
                    <a:pt x="76462" y="0"/>
                    <a:pt x="170783" y="0"/>
                  </a:cubicBezTo>
                  <a:lnTo>
                    <a:pt x="8516017" y="0"/>
                  </a:lnTo>
                  <a:cubicBezTo>
                    <a:pt x="8610338" y="0"/>
                    <a:pt x="8686800" y="76462"/>
                    <a:pt x="8686800" y="170783"/>
                  </a:cubicBezTo>
                  <a:lnTo>
                    <a:pt x="8686800" y="853894"/>
                  </a:lnTo>
                  <a:cubicBezTo>
                    <a:pt x="8686800" y="948215"/>
                    <a:pt x="8610338" y="1024677"/>
                    <a:pt x="8516017" y="1024677"/>
                  </a:cubicBezTo>
                  <a:lnTo>
                    <a:pt x="170783" y="1024677"/>
                  </a:lnTo>
                  <a:cubicBezTo>
                    <a:pt x="76462" y="1024677"/>
                    <a:pt x="0" y="948215"/>
                    <a:pt x="0" y="853894"/>
                  </a:cubicBezTo>
                  <a:lnTo>
                    <a:pt x="0" y="17078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2421" tIns="202421" rIns="202421" bIns="202421" numCol="1" spcCol="1270" anchor="ctr" anchorCtr="0">
              <a:noAutofit/>
            </a:bodyPr>
            <a:lstStyle/>
            <a:p>
              <a:pPr lvl="0" algn="l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 smtClean="0"/>
                <a:t>ПРОИЗВОДИТЕЛЬНО РАБОТАЕТ</a:t>
              </a:r>
              <a:endParaRPr lang="ru-RU" sz="4000" kern="1200" dirty="0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304800" y="2611889"/>
              <a:ext cx="8686800" cy="662400"/>
            </a:xfrm>
            <a:custGeom>
              <a:avLst/>
              <a:gdLst>
                <a:gd name="connsiteX0" fmla="*/ 0 w 8686800"/>
                <a:gd name="connsiteY0" fmla="*/ 0 h 662400"/>
                <a:gd name="connsiteX1" fmla="*/ 8686800 w 8686800"/>
                <a:gd name="connsiteY1" fmla="*/ 0 h 662400"/>
                <a:gd name="connsiteX2" fmla="*/ 8686800 w 8686800"/>
                <a:gd name="connsiteY2" fmla="*/ 662400 h 662400"/>
                <a:gd name="connsiteX3" fmla="*/ 0 w 8686800"/>
                <a:gd name="connsiteY3" fmla="*/ 662400 h 662400"/>
                <a:gd name="connsiteX4" fmla="*/ 0 w 8686800"/>
                <a:gd name="connsiteY4" fmla="*/ 0 h 66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86800" h="662400">
                  <a:moveTo>
                    <a:pt x="0" y="0"/>
                  </a:moveTo>
                  <a:lnTo>
                    <a:pt x="8686800" y="0"/>
                  </a:lnTo>
                  <a:lnTo>
                    <a:pt x="8686800" y="662400"/>
                  </a:lnTo>
                  <a:lnTo>
                    <a:pt x="0" y="6624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5806" tIns="50800" rIns="284480" bIns="50800" numCol="1" spcCol="1270" anchor="t" anchorCtr="0">
              <a:noAutofit/>
            </a:bodyPr>
            <a:lstStyle/>
            <a:p>
              <a:pPr marL="0" lvl="1" algn="l" defTabSz="1377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endParaRPr lang="ru-RU" sz="31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326544" y="4149080"/>
              <a:ext cx="8686800" cy="2110387"/>
            </a:xfrm>
            <a:custGeom>
              <a:avLst/>
              <a:gdLst>
                <a:gd name="connsiteX0" fmla="*/ 0 w 8686800"/>
                <a:gd name="connsiteY0" fmla="*/ 351738 h 2110387"/>
                <a:gd name="connsiteX1" fmla="*/ 351738 w 8686800"/>
                <a:gd name="connsiteY1" fmla="*/ 0 h 2110387"/>
                <a:gd name="connsiteX2" fmla="*/ 8335062 w 8686800"/>
                <a:gd name="connsiteY2" fmla="*/ 0 h 2110387"/>
                <a:gd name="connsiteX3" fmla="*/ 8686800 w 8686800"/>
                <a:gd name="connsiteY3" fmla="*/ 351738 h 2110387"/>
                <a:gd name="connsiteX4" fmla="*/ 8686800 w 8686800"/>
                <a:gd name="connsiteY4" fmla="*/ 1758649 h 2110387"/>
                <a:gd name="connsiteX5" fmla="*/ 8335062 w 8686800"/>
                <a:gd name="connsiteY5" fmla="*/ 2110387 h 2110387"/>
                <a:gd name="connsiteX6" fmla="*/ 351738 w 8686800"/>
                <a:gd name="connsiteY6" fmla="*/ 2110387 h 2110387"/>
                <a:gd name="connsiteX7" fmla="*/ 0 w 8686800"/>
                <a:gd name="connsiteY7" fmla="*/ 1758649 h 2110387"/>
                <a:gd name="connsiteX8" fmla="*/ 0 w 8686800"/>
                <a:gd name="connsiteY8" fmla="*/ 351738 h 2110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86800" h="2110387">
                  <a:moveTo>
                    <a:pt x="0" y="351738"/>
                  </a:moveTo>
                  <a:cubicBezTo>
                    <a:pt x="0" y="157478"/>
                    <a:pt x="157478" y="0"/>
                    <a:pt x="351738" y="0"/>
                  </a:cubicBezTo>
                  <a:lnTo>
                    <a:pt x="8335062" y="0"/>
                  </a:lnTo>
                  <a:cubicBezTo>
                    <a:pt x="8529322" y="0"/>
                    <a:pt x="8686800" y="157478"/>
                    <a:pt x="8686800" y="351738"/>
                  </a:cubicBezTo>
                  <a:lnTo>
                    <a:pt x="8686800" y="1758649"/>
                  </a:lnTo>
                  <a:cubicBezTo>
                    <a:pt x="8686800" y="1952909"/>
                    <a:pt x="8529322" y="2110387"/>
                    <a:pt x="8335062" y="2110387"/>
                  </a:cubicBezTo>
                  <a:lnTo>
                    <a:pt x="351738" y="2110387"/>
                  </a:lnTo>
                  <a:cubicBezTo>
                    <a:pt x="157478" y="2110387"/>
                    <a:pt x="0" y="1952909"/>
                    <a:pt x="0" y="1758649"/>
                  </a:cubicBezTo>
                  <a:lnTo>
                    <a:pt x="0" y="35173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5421" tIns="255421" rIns="255421" bIns="255421" numCol="1" spcCol="1270" anchor="ctr" anchorCtr="0">
              <a:noAutofit/>
            </a:bodyPr>
            <a:lstStyle/>
            <a:p>
              <a:pPr lvl="0" algn="l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 smtClean="0"/>
                <a:t>СПОСОБЕН  ИЗЫСКИВАТЬ РЕЗЕРВЫ ДЛЯ ЭФФЕКТИВНОСТИ СВОЕЙ ЖИЗНЕДЕЯТЕЛЬНОСТИ</a:t>
              </a:r>
              <a:endParaRPr lang="ru-RU" sz="40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304800" y="5384676"/>
              <a:ext cx="8686800" cy="662400"/>
            </a:xfrm>
            <a:custGeom>
              <a:avLst/>
              <a:gdLst>
                <a:gd name="connsiteX0" fmla="*/ 0 w 8686800"/>
                <a:gd name="connsiteY0" fmla="*/ 0 h 662400"/>
                <a:gd name="connsiteX1" fmla="*/ 8686800 w 8686800"/>
                <a:gd name="connsiteY1" fmla="*/ 0 h 662400"/>
                <a:gd name="connsiteX2" fmla="*/ 8686800 w 8686800"/>
                <a:gd name="connsiteY2" fmla="*/ 662400 h 662400"/>
                <a:gd name="connsiteX3" fmla="*/ 0 w 8686800"/>
                <a:gd name="connsiteY3" fmla="*/ 662400 h 662400"/>
                <a:gd name="connsiteX4" fmla="*/ 0 w 8686800"/>
                <a:gd name="connsiteY4" fmla="*/ 0 h 66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86800" h="662400">
                  <a:moveTo>
                    <a:pt x="0" y="0"/>
                  </a:moveTo>
                  <a:lnTo>
                    <a:pt x="8686800" y="0"/>
                  </a:lnTo>
                  <a:lnTo>
                    <a:pt x="8686800" y="662400"/>
                  </a:lnTo>
                  <a:lnTo>
                    <a:pt x="0" y="6624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5806" tIns="50800" rIns="284480" bIns="50800" numCol="1" spcCol="1270" anchor="t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ru-RU" sz="3100" kern="1200" dirty="0"/>
            </a:p>
          </p:txBody>
        </p:sp>
      </p:grpSp>
      <p:sp>
        <p:nvSpPr>
          <p:cNvPr id="9" name="Полилиния 8"/>
          <p:cNvSpPr/>
          <p:nvPr/>
        </p:nvSpPr>
        <p:spPr>
          <a:xfrm>
            <a:off x="326544" y="2943089"/>
            <a:ext cx="8686800" cy="1024677"/>
          </a:xfrm>
          <a:custGeom>
            <a:avLst/>
            <a:gdLst>
              <a:gd name="connsiteX0" fmla="*/ 0 w 8686800"/>
              <a:gd name="connsiteY0" fmla="*/ 170783 h 1024677"/>
              <a:gd name="connsiteX1" fmla="*/ 170783 w 8686800"/>
              <a:gd name="connsiteY1" fmla="*/ 0 h 1024677"/>
              <a:gd name="connsiteX2" fmla="*/ 8516017 w 8686800"/>
              <a:gd name="connsiteY2" fmla="*/ 0 h 1024677"/>
              <a:gd name="connsiteX3" fmla="*/ 8686800 w 8686800"/>
              <a:gd name="connsiteY3" fmla="*/ 170783 h 1024677"/>
              <a:gd name="connsiteX4" fmla="*/ 8686800 w 8686800"/>
              <a:gd name="connsiteY4" fmla="*/ 853894 h 1024677"/>
              <a:gd name="connsiteX5" fmla="*/ 8516017 w 8686800"/>
              <a:gd name="connsiteY5" fmla="*/ 1024677 h 1024677"/>
              <a:gd name="connsiteX6" fmla="*/ 170783 w 8686800"/>
              <a:gd name="connsiteY6" fmla="*/ 1024677 h 1024677"/>
              <a:gd name="connsiteX7" fmla="*/ 0 w 8686800"/>
              <a:gd name="connsiteY7" fmla="*/ 853894 h 1024677"/>
              <a:gd name="connsiteX8" fmla="*/ 0 w 8686800"/>
              <a:gd name="connsiteY8" fmla="*/ 170783 h 1024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86800" h="1024677">
                <a:moveTo>
                  <a:pt x="0" y="170783"/>
                </a:moveTo>
                <a:cubicBezTo>
                  <a:pt x="0" y="76462"/>
                  <a:pt x="76462" y="0"/>
                  <a:pt x="170783" y="0"/>
                </a:cubicBezTo>
                <a:lnTo>
                  <a:pt x="8516017" y="0"/>
                </a:lnTo>
                <a:cubicBezTo>
                  <a:pt x="8610338" y="0"/>
                  <a:pt x="8686800" y="76462"/>
                  <a:pt x="8686800" y="170783"/>
                </a:cubicBezTo>
                <a:lnTo>
                  <a:pt x="8686800" y="853894"/>
                </a:lnTo>
                <a:cubicBezTo>
                  <a:pt x="8686800" y="948215"/>
                  <a:pt x="8610338" y="1024677"/>
                  <a:pt x="8516017" y="1024677"/>
                </a:cubicBezTo>
                <a:lnTo>
                  <a:pt x="170783" y="1024677"/>
                </a:lnTo>
                <a:cubicBezTo>
                  <a:pt x="76462" y="1024677"/>
                  <a:pt x="0" y="948215"/>
                  <a:pt x="0" y="853894"/>
                </a:cubicBezTo>
                <a:lnTo>
                  <a:pt x="0" y="17078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2421" tIns="202421" rIns="202421" bIns="202421" numCol="1" spcCol="1270" anchor="ctr" anchorCtr="0">
            <a:noAutofit/>
          </a:bodyPr>
          <a:lstStyle/>
          <a:p>
            <a:pPr lvl="0" algn="l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4000" kern="1200" dirty="0" smtClean="0"/>
              <a:t>ПРЕДРАСПОЛОЖЕН К ТВОРЧЕСТВУ</a:t>
            </a:r>
            <a:endParaRPr lang="ru-RU" sz="4000" kern="1200" dirty="0"/>
          </a:p>
        </p:txBody>
      </p:sp>
    </p:spTree>
    <p:extLst>
      <p:ext uri="{BB962C8B-B14F-4D97-AF65-F5344CB8AC3E}">
        <p14:creationId xmlns:p14="http://schemas.microsoft.com/office/powerpoint/2010/main" val="11805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ЭМОЦИОНАЛЬНОЕ ВЫГОРАНИЕ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состояние физического, эмоционального и умственного  истощения.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91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факторов Синдрома эмоционального выгорания </a:t>
            </a:r>
            <a:br>
              <a:rPr lang="ru-RU" dirty="0" smtClean="0"/>
            </a:br>
            <a:r>
              <a:rPr lang="ru-RU" dirty="0" smtClean="0"/>
              <a:t>( по </a:t>
            </a:r>
            <a:r>
              <a:rPr lang="ru-RU" dirty="0" err="1" smtClean="0"/>
              <a:t>В.В.Бойко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074860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465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Классификация факторов Синдрома эмоционального выгорания </a:t>
            </a:r>
            <a:br>
              <a:rPr lang="ru-RU" dirty="0"/>
            </a:br>
            <a:r>
              <a:rPr lang="ru-RU" dirty="0"/>
              <a:t>( по </a:t>
            </a:r>
            <a:r>
              <a:rPr lang="ru-RU" dirty="0" err="1" smtClean="0"/>
              <a:t>м.б.Борисовой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871294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874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 профессионального становления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988477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776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Альтернативная модель профессионального развития педагога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Факторы развития:</a:t>
            </a:r>
          </a:p>
          <a:p>
            <a:r>
              <a:rPr lang="ru-RU" dirty="0" smtClean="0"/>
              <a:t>Внутренняя среда личности</a:t>
            </a:r>
          </a:p>
          <a:p>
            <a:r>
              <a:rPr lang="ru-RU" dirty="0" smtClean="0"/>
              <a:t>Активность</a:t>
            </a:r>
          </a:p>
          <a:p>
            <a:r>
              <a:rPr lang="ru-RU" dirty="0" smtClean="0"/>
              <a:t>Потребность в самореализации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Фото с мультимедиа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1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508</TotalTime>
  <Words>1771</Words>
  <Application>Microsoft Office PowerPoint</Application>
  <PresentationFormat>Экран (4:3)</PresentationFormat>
  <Paragraphs>211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Franklin Gothic Book</vt:lpstr>
      <vt:lpstr>Franklin Gothic Medium</vt:lpstr>
      <vt:lpstr>Wingdings 2</vt:lpstr>
      <vt:lpstr>Трек</vt:lpstr>
      <vt:lpstr>Профессиональная деятельность  и психологическое здоровье педагога</vt:lpstr>
      <vt:lpstr>Характеристики труда педагога</vt:lpstr>
      <vt:lpstr>Факторы стресса деятельности педагога дошкольного учреждения </vt:lpstr>
      <vt:lpstr> ЗДОРОВЫЙ ПЕДАГОГ</vt:lpstr>
      <vt:lpstr>ЭМОЦИОНАЛЬНОЕ ВЫГОРАНИЕ - </vt:lpstr>
      <vt:lpstr>Классификация факторов Синдрома эмоционального выгорания  ( по В.В.Бойко)</vt:lpstr>
      <vt:lpstr>Классификация факторов Синдрома эмоционального выгорания  ( по м.б.Борисовой)</vt:lpstr>
      <vt:lpstr>Этапы  профессионального становления</vt:lpstr>
      <vt:lpstr>Альтернативная модель профессионального развития педагога</vt:lpstr>
      <vt:lpstr>Цели образования</vt:lpstr>
      <vt:lpstr>«Педагогическая студия»</vt:lpstr>
      <vt:lpstr>Стресс-тест на профессиональное выгорание</vt:lpstr>
      <vt:lpstr>Ключ к тесту</vt:lpstr>
      <vt:lpstr>Участники  «педагогической гостиной»</vt:lpstr>
      <vt:lpstr>задачи</vt:lpstr>
      <vt:lpstr>Формы работы  «педагогической студии»</vt:lpstr>
      <vt:lpstr>Цветотерапия </vt:lpstr>
      <vt:lpstr>аффирмации</vt:lpstr>
      <vt:lpstr>аффирмации</vt:lpstr>
      <vt:lpstr>Звуковая  гимнастика</vt:lpstr>
      <vt:lpstr>музыкатерапия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Профессиональная деятельность  и психологическое здоровье педагога</dc:title>
  <dc:creator>Детсад</dc:creator>
  <cp:lastModifiedBy>User</cp:lastModifiedBy>
  <cp:revision>41</cp:revision>
  <dcterms:created xsi:type="dcterms:W3CDTF">2012-11-26T05:38:13Z</dcterms:created>
  <dcterms:modified xsi:type="dcterms:W3CDTF">2020-05-11T13:01:41Z</dcterms:modified>
</cp:coreProperties>
</file>