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85;&#1072;&#1089;&#1090;&#1077;&#1085;&#1100;&#1082;&#1072;\Desktop\&#1050;&#1086;&#1085;&#1082;&#1091;&#1088;&#1089;%20&#1080;&#1089;&#1089;&#1083;&#1077;&#1076;&#1086;&#1074;&#1072;&#1090;&#1077;&#1083;&#1100;\&#1044;&#1042;&#1054;&#1045;%20&#1048;&#1047;%20&#1051;&#1040;&#1056;&#1062;&#1040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357562"/>
            <a:ext cx="7851648" cy="11144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Управление по образованию администрации Октябрьского района г.Минска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3100" smtClean="0"/>
              <a:t>ГУО "Ясли-сад </a:t>
            </a:r>
            <a:r>
              <a:rPr lang="ru-RU" sz="3100" dirty="0" smtClean="0"/>
              <a:t>№377 г.Минска»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ТЕМА: «КАК МЫ ЗАНИМАЛИСЬ</a:t>
            </a:r>
            <a:br>
              <a:rPr lang="ru-RU" sz="4900" dirty="0" smtClean="0"/>
            </a:br>
            <a:r>
              <a:rPr lang="ru-RU" sz="4900" dirty="0" smtClean="0"/>
              <a:t> ЛОГИСТИКОЙ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7854696" cy="1752600"/>
          </a:xfrm>
        </p:spPr>
        <p:txBody>
          <a:bodyPr/>
          <a:lstStyle/>
          <a:p>
            <a:r>
              <a:rPr lang="ru-RU" dirty="0" smtClean="0"/>
              <a:t>Подготовила: учитель-дефектолог </a:t>
            </a:r>
          </a:p>
          <a:p>
            <a:r>
              <a:rPr lang="ru-RU" dirty="0" smtClean="0"/>
              <a:t>Санько Анастасия Николаевна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ДЕЖД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0"/>
            <a:ext cx="6858000" cy="6858000"/>
          </a:xfrm>
          <a:prstGeom prst="rect">
            <a:avLst/>
          </a:prstGeom>
        </p:spPr>
      </p:pic>
      <p:pic>
        <p:nvPicPr>
          <p:cNvPr id="2" name="Рисунок 1" descr="ОДЕЖ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24"/>
            <a:ext cx="4399076" cy="3714776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ОСИПЕ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398" y="0"/>
            <a:ext cx="5643602" cy="3857628"/>
          </a:xfrm>
          <a:prstGeom prst="rect">
            <a:avLst/>
          </a:prstGeom>
        </p:spPr>
      </p:pic>
      <p:pic>
        <p:nvPicPr>
          <p:cNvPr id="3" name="Рисунок 2" descr="КАЧЕЛИ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4250" cy="3810000"/>
          </a:xfrm>
          <a:prstGeom prst="rect">
            <a:avLst/>
          </a:prstGeom>
        </p:spPr>
      </p:pic>
      <p:pic>
        <p:nvPicPr>
          <p:cNvPr id="5" name="Рисунок 4" descr="20151217_124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732455"/>
            <a:ext cx="5500726" cy="4125545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357430"/>
            <a:ext cx="7772400" cy="150971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ЛОГИСТЫ</a:t>
            </a:r>
            <a:endParaRPr lang="ru-RU" sz="32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6510592" cy="3714752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456"/>
          </a:xfrm>
        </p:spPr>
        <p:txBody>
          <a:bodyPr/>
          <a:lstStyle/>
          <a:p>
            <a:r>
              <a:rPr lang="ru-RU" dirty="0" smtClean="0"/>
              <a:t>ДВОЕ ИЗ ЛАРЦА -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857232"/>
            <a:ext cx="7772400" cy="1509712"/>
          </a:xfrm>
        </p:spPr>
        <p:txBody>
          <a:bodyPr/>
          <a:lstStyle/>
          <a:p>
            <a:pPr algn="r"/>
            <a:r>
              <a:rPr lang="ru-RU" dirty="0" smtClean="0"/>
              <a:t>ОДИНАКОВЫХ С ЛИЦА.</a:t>
            </a:r>
            <a:endParaRPr lang="ru-RU" dirty="0"/>
          </a:p>
        </p:txBody>
      </p:sp>
      <p:pic>
        <p:nvPicPr>
          <p:cNvPr id="5" name="ДВОЕ ИЗ ЛАРЦ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676400"/>
            <a:ext cx="6934200" cy="51816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xaTW1ZyJ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5" y="1571612"/>
            <a:ext cx="5050371" cy="3786214"/>
          </a:xfrm>
          <a:prstGeom prst="rect">
            <a:avLst/>
          </a:prstGeom>
        </p:spPr>
      </p:pic>
      <p:pic>
        <p:nvPicPr>
          <p:cNvPr id="2" name="Рисунок 1" descr="x_4499f1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5753100" cy="4314825"/>
          </a:xfrm>
          <a:prstGeom prst="rect">
            <a:avLst/>
          </a:prstGeom>
        </p:spPr>
      </p:pic>
      <p:pic>
        <p:nvPicPr>
          <p:cNvPr id="3" name="Рисунок 2" descr="x_66145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900" y="2543175"/>
            <a:ext cx="5753100" cy="4314825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72400" cy="1362456"/>
          </a:xfrm>
        </p:spPr>
        <p:txBody>
          <a:bodyPr/>
          <a:lstStyle/>
          <a:p>
            <a:r>
              <a:rPr lang="ru-RU" dirty="0" smtClean="0"/>
              <a:t>В АВТОБУСЕ</a:t>
            </a:r>
            <a:endParaRPr lang="ru-RU" dirty="0"/>
          </a:p>
        </p:txBody>
      </p:sp>
      <p:pic>
        <p:nvPicPr>
          <p:cNvPr id="4" name="Рисунок 3" descr="АВТОБУС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625" y="2971800"/>
            <a:ext cx="5667375" cy="3886200"/>
          </a:xfrm>
          <a:prstGeom prst="rect">
            <a:avLst/>
          </a:prstGeom>
        </p:spPr>
      </p:pic>
      <p:pic>
        <p:nvPicPr>
          <p:cNvPr id="5" name="Рисунок 4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62075"/>
            <a:ext cx="7620000" cy="5495925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456"/>
          </a:xfrm>
        </p:spPr>
        <p:txBody>
          <a:bodyPr/>
          <a:lstStyle/>
          <a:p>
            <a:r>
              <a:rPr lang="ru-RU" dirty="0" smtClean="0"/>
              <a:t>В САМОЛЕТЕ</a:t>
            </a:r>
            <a:endParaRPr lang="ru-RU" dirty="0"/>
          </a:p>
        </p:txBody>
      </p:sp>
      <p:pic>
        <p:nvPicPr>
          <p:cNvPr id="4" name="Рисунок 3" descr="САМОЛЕ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293" y="428604"/>
            <a:ext cx="5018707" cy="3357586"/>
          </a:xfrm>
          <a:prstGeom prst="rect">
            <a:avLst/>
          </a:prstGeom>
        </p:spPr>
      </p:pic>
      <p:pic>
        <p:nvPicPr>
          <p:cNvPr id="5" name="Рисунок 4" descr="САМОЛ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76601"/>
            <a:ext cx="5072098" cy="3381399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456"/>
          </a:xfrm>
        </p:spPr>
        <p:txBody>
          <a:bodyPr/>
          <a:lstStyle/>
          <a:p>
            <a:r>
              <a:rPr lang="ru-RU" dirty="0" smtClean="0"/>
              <a:t>В МАШИНЕ</a:t>
            </a:r>
            <a:endParaRPr lang="ru-RU" dirty="0"/>
          </a:p>
        </p:txBody>
      </p:sp>
      <p:pic>
        <p:nvPicPr>
          <p:cNvPr id="4" name="Рисунок 3" descr="МАШИН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429256" cy="4069236"/>
          </a:xfrm>
          <a:prstGeom prst="rect">
            <a:avLst/>
          </a:prstGeom>
        </p:spPr>
      </p:pic>
      <p:pic>
        <p:nvPicPr>
          <p:cNvPr id="5" name="Рисунок 4" descr="МАШ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38481"/>
            <a:ext cx="5791230" cy="3619519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772400" cy="1362456"/>
          </a:xfrm>
        </p:spPr>
        <p:txBody>
          <a:bodyPr/>
          <a:lstStyle/>
          <a:p>
            <a:r>
              <a:rPr lang="ru-RU" dirty="0" smtClean="0"/>
              <a:t>В ПОЕЗДЕ</a:t>
            </a:r>
            <a:endParaRPr lang="ru-RU" dirty="0"/>
          </a:p>
        </p:txBody>
      </p:sp>
      <p:pic>
        <p:nvPicPr>
          <p:cNvPr id="4" name="Рисунок 3" descr="ПОЕЗД 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0"/>
            <a:ext cx="5143504" cy="2571752"/>
          </a:xfrm>
          <a:prstGeom prst="rect">
            <a:avLst/>
          </a:prstGeom>
        </p:spPr>
      </p:pic>
      <p:pic>
        <p:nvPicPr>
          <p:cNvPr id="6" name="Рисунок 5" descr="ПОЕЗ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89"/>
            <a:ext cx="6858016" cy="4572011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БЕЛ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923" y="0"/>
            <a:ext cx="6966077" cy="6858000"/>
          </a:xfrm>
          <a:prstGeom prst="rect">
            <a:avLst/>
          </a:prstGeom>
        </p:spPr>
      </p:pic>
      <p:pic>
        <p:nvPicPr>
          <p:cNvPr id="3" name="Рисунок 2" descr="МЕБЕЛЬ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МЕБЕЛЬ 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7958161" cy="5857892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СУД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7000924" cy="3547135"/>
          </a:xfrm>
          <a:prstGeom prst="rect">
            <a:avLst/>
          </a:prstGeom>
        </p:spPr>
      </p:pic>
      <p:pic>
        <p:nvPicPr>
          <p:cNvPr id="3" name="Рисунок 2" descr="ПОСУ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42"/>
            <a:ext cx="4311058" cy="2786058"/>
          </a:xfrm>
          <a:prstGeom prst="rect">
            <a:avLst/>
          </a:prstGeom>
        </p:spPr>
      </p:pic>
      <p:pic>
        <p:nvPicPr>
          <p:cNvPr id="4" name="Рисунок 3" descr="ПОСУД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0723" y="4048118"/>
            <a:ext cx="4673277" cy="2809882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24</Words>
  <Application>Microsoft Office PowerPoint</Application>
  <PresentationFormat>Экран (4:3)</PresentationFormat>
  <Paragraphs>11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Управление по образованию администрации Октябрьского района г.Минска  ГУО "Ясли-сад №377 г.Минска» ПРОЕКТ   ТЕМА: «КАК МЫ ЗАНИМАЛИСЬ  ЛОГИСТИКОЙ</vt:lpstr>
      <vt:lpstr>ДВОЕ ИЗ ЛАРЦА -</vt:lpstr>
      <vt:lpstr>Презентация PowerPoint</vt:lpstr>
      <vt:lpstr>В АВТОБУСЕ</vt:lpstr>
      <vt:lpstr>В САМОЛЕТЕ</vt:lpstr>
      <vt:lpstr>В МАШИНЕ</vt:lpstr>
      <vt:lpstr>В ПОЕЗДЕ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«Я-ИССЛЕДОВАТЕЛЬ» ТЕМА: «КАК МЫ ЗАНИМАЛИСЬ  ЛОГИСТИКОЙ</dc:title>
  <dc:creator>настенька</dc:creator>
  <cp:lastModifiedBy>user</cp:lastModifiedBy>
  <cp:revision>9</cp:revision>
  <dcterms:created xsi:type="dcterms:W3CDTF">2015-12-18T13:44:36Z</dcterms:created>
  <dcterms:modified xsi:type="dcterms:W3CDTF">2020-05-20T06:19:09Z</dcterms:modified>
</cp:coreProperties>
</file>