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372" r:id="rId5"/>
    <p:sldId id="496" r:id="rId6"/>
    <p:sldId id="498" r:id="rId7"/>
    <p:sldId id="314" r:id="rId8"/>
    <p:sldId id="315" r:id="rId9"/>
    <p:sldId id="316" r:id="rId10"/>
    <p:sldId id="317" r:id="rId11"/>
    <p:sldId id="318" r:id="rId12"/>
    <p:sldId id="497" r:id="rId13"/>
    <p:sldId id="480" r:id="rId14"/>
    <p:sldId id="485" r:id="rId15"/>
    <p:sldId id="486" r:id="rId16"/>
    <p:sldId id="487" r:id="rId17"/>
    <p:sldId id="488" r:id="rId18"/>
    <p:sldId id="489" r:id="rId19"/>
    <p:sldId id="490" r:id="rId20"/>
    <p:sldId id="491" r:id="rId21"/>
    <p:sldId id="492" r:id="rId22"/>
    <p:sldId id="499" r:id="rId23"/>
    <p:sldId id="461" r:id="rId24"/>
    <p:sldId id="445" r:id="rId25"/>
    <p:sldId id="447" r:id="rId26"/>
    <p:sldId id="449" r:id="rId27"/>
    <p:sldId id="493" r:id="rId28"/>
    <p:sldId id="471" r:id="rId29"/>
    <p:sldId id="452" r:id="rId30"/>
    <p:sldId id="453" r:id="rId31"/>
    <p:sldId id="454" r:id="rId32"/>
    <p:sldId id="455" r:id="rId33"/>
    <p:sldId id="456" r:id="rId34"/>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50" autoAdjust="0"/>
    <p:restoredTop sz="94660"/>
  </p:normalViewPr>
  <p:slideViewPr>
    <p:cSldViewPr>
      <p:cViewPr varScale="1">
        <p:scale>
          <a:sx n="76" d="100"/>
          <a:sy n="76" d="100"/>
        </p:scale>
        <p:origin x="259" y="5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278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2C8B56E-D8D2-4ACA-A577-E83C21F20D1B}" type="datetime1">
              <a:rPr lang="fr-FR" smtClean="0"/>
              <a:t>05/05/2020</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fr-FR" smtClean="0"/>
              <a:t>‹N°›</a:t>
            </a:fld>
            <a:endParaRPr lang="fr-FR"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201F9C-6784-4284-A4F9-CA377FB7C0BD}" type="datetime1">
              <a:rPr lang="fr-FR" smtClean="0"/>
              <a:pPr/>
              <a:t>05/05/2020</a:t>
            </a:fld>
            <a:endParaRPr lang="fr-FR" dirty="0"/>
          </a:p>
        </p:txBody>
      </p:sp>
      <p:sp>
        <p:nvSpPr>
          <p:cNvPr id="4" name="Espace réservé d’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fr-FR" smtClean="0"/>
              <a:t>‹N°›</a:t>
            </a:fld>
            <a:endParaRPr lang="fr-FR"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5534C2EF-8A97-4DAF-B099-E567883644D6}" type="slidenum">
              <a:rPr lang="fr-FR" smtClean="0"/>
              <a:t>25</a:t>
            </a:fld>
            <a:endParaRPr lang="fr-FR" dirty="0"/>
          </a:p>
        </p:txBody>
      </p:sp>
    </p:spTree>
    <p:extLst>
      <p:ext uri="{BB962C8B-B14F-4D97-AF65-F5344CB8AC3E}">
        <p14:creationId xmlns:p14="http://schemas.microsoft.com/office/powerpoint/2010/main" val="2098516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re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fr-FR"/>
              <a:t>Modifiez le style du titre</a:t>
            </a:r>
            <a:endParaRPr lang="fr-FR" dirty="0"/>
          </a:p>
        </p:txBody>
      </p:sp>
      <p:sp>
        <p:nvSpPr>
          <p:cNvPr id="3" name="Sous-titre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Modifier le style des sous-titres du masque</a:t>
            </a:r>
            <a:endParaRPr lang="fr-FR"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ux images avec légende">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re 1"/>
          <p:cNvSpPr>
            <a:spLocks noGrp="1"/>
          </p:cNvSpPr>
          <p:nvPr>
            <p:ph type="title"/>
          </p:nvPr>
        </p:nvSpPr>
        <p:spPr>
          <a:xfrm>
            <a:off x="1028580" y="5791200"/>
            <a:ext cx="8115419" cy="701674"/>
          </a:xfrm>
        </p:spPr>
        <p:txBody>
          <a:bodyPr vert="horz" lIns="91440" tIns="45720" rIns="91440" bIns="45720" rtlCol="0" anchor="b">
            <a:normAutofit/>
          </a:bodyPr>
          <a:lstStyle>
            <a:lvl1pPr rtl="0">
              <a:defRPr lang="en-US" sz="2400">
                <a:solidFill>
                  <a:schemeClr val="accent1"/>
                </a:solidFill>
              </a:defRPr>
            </a:lvl1pPr>
          </a:lstStyle>
          <a:p>
            <a:pPr lvl="0" rtl="0"/>
            <a:r>
              <a:rPr lang="fr-FR"/>
              <a:t>Modifiez le style du titre</a:t>
            </a:r>
            <a:endParaRPr lang="fr-FR" dirty="0"/>
          </a:p>
        </p:txBody>
      </p:sp>
      <p:sp>
        <p:nvSpPr>
          <p:cNvPr id="7" name="Forme libre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5" name="Espace réservé d’image 14" descr="Espace réservé vide pour ajouter une image. Cliquez sur l’espace réservé et sélectionnez l’image à ajouter"/>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r-FR"/>
              <a:t>Cliquez sur l'icône pour ajouter une image</a:t>
            </a:r>
            <a:endParaRPr lang="fr-FR" dirty="0"/>
          </a:p>
        </p:txBody>
      </p:sp>
      <p:sp>
        <p:nvSpPr>
          <p:cNvPr id="17" name="Espace réservé du texte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fr-FR"/>
              <a:t>Modifier les styles du texte du masque</a:t>
            </a:r>
          </a:p>
        </p:txBody>
      </p:sp>
      <p:sp>
        <p:nvSpPr>
          <p:cNvPr id="18" name="Forme libre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9" name="Espace réservé d’image 18" descr="Espace réservé vide pour ajouter une image. Cliquez sur l’espace réservé et sélectionnez l’image à ajouter"/>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r-FR"/>
              <a:t>Cliquez sur l'icône pour ajouter une image</a:t>
            </a:r>
            <a:endParaRPr lang="fr-FR" dirty="0"/>
          </a:p>
        </p:txBody>
      </p:sp>
      <p:sp>
        <p:nvSpPr>
          <p:cNvPr id="20" name="Espace réservé du texte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fr-FR"/>
              <a:t>Modifier les styles du texte du masque</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rois images avec légende">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re 1"/>
          <p:cNvSpPr>
            <a:spLocks noGrp="1"/>
          </p:cNvSpPr>
          <p:nvPr>
            <p:ph type="title"/>
          </p:nvPr>
        </p:nvSpPr>
        <p:spPr>
          <a:xfrm>
            <a:off x="1028580" y="5305424"/>
            <a:ext cx="8104083" cy="579921"/>
          </a:xfrm>
        </p:spPr>
        <p:txBody>
          <a:bodyPr rtlCol="0">
            <a:normAutofit/>
          </a:bodyPr>
          <a:lstStyle>
            <a:lvl1pPr rtl="0">
              <a:defRPr sz="2400">
                <a:solidFill>
                  <a:schemeClr val="accent1"/>
                </a:solidFill>
              </a:defRPr>
            </a:lvl1pPr>
          </a:lstStyle>
          <a:p>
            <a:pPr rtl="0"/>
            <a:r>
              <a:rPr lang="fr-FR"/>
              <a:t>Modifiez le style du titre</a:t>
            </a:r>
            <a:endParaRPr lang="fr-FR" dirty="0"/>
          </a:p>
        </p:txBody>
      </p:sp>
      <p:sp>
        <p:nvSpPr>
          <p:cNvPr id="7" name="Forme libre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5" name="Espace réservé d’image 14" descr="Espace réservé vide pour ajouter une image. Cliquez sur l’espace réservé et sélectionnez l’image à ajouter"/>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r-FR"/>
              <a:t>Cliquez sur l'icône pour ajouter une image</a:t>
            </a:r>
            <a:endParaRPr lang="fr-FR" dirty="0"/>
          </a:p>
        </p:txBody>
      </p:sp>
      <p:sp>
        <p:nvSpPr>
          <p:cNvPr id="18" name="Forme libre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9" name="Espace réservé d’image 18" descr="Espace réservé vide pour ajouter une image. Cliquez sur l’espace réservé et sélectionnez l’image à ajouter"/>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r-FR"/>
              <a:t>Cliquez sur l'icône pour ajouter une image</a:t>
            </a:r>
            <a:endParaRPr lang="fr-FR" dirty="0"/>
          </a:p>
        </p:txBody>
      </p:sp>
      <p:sp>
        <p:nvSpPr>
          <p:cNvPr id="12" name="Forme libre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3" name="Espace réservé d’image 12" descr="Espace réservé vide pour ajouter une image. Cliquez sur l’espace réservé et sélectionnez l’image à ajouter"/>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r-FR"/>
              <a:t>Cliquez sur l'icône pour ajouter une image</a:t>
            </a:r>
            <a:endParaRPr lang="fr-FR" dirty="0"/>
          </a:p>
        </p:txBody>
      </p:sp>
      <p:sp>
        <p:nvSpPr>
          <p:cNvPr id="17" name="Espace réservé du texte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fr-FR"/>
              <a:t>Modifier les styles du texte du masque</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inq images">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re 1"/>
          <p:cNvSpPr>
            <a:spLocks noGrp="1"/>
          </p:cNvSpPr>
          <p:nvPr>
            <p:ph type="title"/>
          </p:nvPr>
        </p:nvSpPr>
        <p:spPr>
          <a:xfrm>
            <a:off x="9677400" y="365126"/>
            <a:ext cx="2133600" cy="1539874"/>
          </a:xfrm>
        </p:spPr>
        <p:txBody>
          <a:bodyPr vert="horz" lIns="91440" tIns="45720" rIns="91440" bIns="45720" rtlCol="0" anchor="b">
            <a:normAutofit/>
          </a:bodyPr>
          <a:lstStyle>
            <a:lvl1pPr rtl="0">
              <a:defRPr lang="en-US" sz="2400">
                <a:solidFill>
                  <a:schemeClr val="accent1"/>
                </a:solidFill>
              </a:defRPr>
            </a:lvl1pPr>
          </a:lstStyle>
          <a:p>
            <a:pPr lvl="0" rtl="0"/>
            <a:r>
              <a:rPr lang="fr-FR"/>
              <a:t>Modifiez le style du titre</a:t>
            </a:r>
            <a:endParaRPr lang="fr-FR" dirty="0"/>
          </a:p>
        </p:txBody>
      </p:sp>
      <p:sp>
        <p:nvSpPr>
          <p:cNvPr id="8" name="Forme libre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9" name="Espace réservé d’image 8" descr="Espace réservé vide pour ajouter une image. Cliquez sur l’espace réservé et sélectionnez l’image à ajouter"/>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r-FR"/>
              <a:t>Cliquez sur l'icône pour ajouter une image</a:t>
            </a:r>
            <a:endParaRPr lang="fr-FR" dirty="0"/>
          </a:p>
        </p:txBody>
      </p:sp>
      <p:sp>
        <p:nvSpPr>
          <p:cNvPr id="10" name="Forme libre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1" name="Espace réservé d’image 10" descr="Espace réservé vide pour ajouter une image. Cliquez sur l’espace réservé et sélectionnez l’image à ajouter"/>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r-FR"/>
              <a:t>Cliquez sur l'icône pour ajouter une image</a:t>
            </a:r>
            <a:endParaRPr lang="fr-FR" dirty="0"/>
          </a:p>
        </p:txBody>
      </p:sp>
      <p:sp>
        <p:nvSpPr>
          <p:cNvPr id="12" name="Forme libre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3" name="Espace réservé d’image 12" descr="Espace réservé vide pour ajouter une image. Cliquez sur l’espace réservé et sélectionnez l’image à ajouter"/>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r-FR"/>
              <a:t>Cliquez sur l'icône pour ajouter une image</a:t>
            </a:r>
            <a:endParaRPr lang="fr-FR" dirty="0"/>
          </a:p>
        </p:txBody>
      </p:sp>
      <p:sp>
        <p:nvSpPr>
          <p:cNvPr id="14" name="Forme libre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5" name="Espace réservé d’image 14" descr="Espace réservé vide pour ajouter une image. Cliquez sur l’espace réservé et sélectionnez l’image à ajouter"/>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r-FR"/>
              <a:t>Cliquez sur l'icône pour ajouter une image</a:t>
            </a:r>
            <a:endParaRPr lang="fr-FR" dirty="0"/>
          </a:p>
        </p:txBody>
      </p:sp>
      <p:sp>
        <p:nvSpPr>
          <p:cNvPr id="20" name="Forme libre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21" name="Espace réservé d’image 20" descr="Espace réservé vide pour ajouter une image. Cliquez sur l’espace réservé et sélectionnez l’image à ajouter"/>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r-FR"/>
              <a:t>Cliquez sur l'icône pour ajouter une image</a:t>
            </a:r>
            <a:endParaRPr lang="fr-FR"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texte vertical 2"/>
          <p:cNvSpPr>
            <a:spLocks noGrp="1"/>
          </p:cNvSpPr>
          <p:nvPr>
            <p:ph type="body" orient="vert" idx="1"/>
          </p:nvPr>
        </p:nvSpPr>
        <p:spPr/>
        <p:txBody>
          <a:bodyPr vert="eaVert" rtlCol="0"/>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pied de page 4"/>
          <p:cNvSpPr>
            <a:spLocks noGrp="1"/>
          </p:cNvSpPr>
          <p:nvPr>
            <p:ph type="ftr" sz="quarter" idx="11"/>
          </p:nvPr>
        </p:nvSpPr>
        <p:spPr/>
        <p:txBody>
          <a:bodyPr rtlCol="0"/>
          <a:lstStyle/>
          <a:p>
            <a:pPr rtl="0"/>
            <a:r>
              <a:rPr lang="fr-FR" dirty="0"/>
              <a:t>Ajouter un pied de page</a:t>
            </a:r>
          </a:p>
        </p:txBody>
      </p:sp>
      <p:sp>
        <p:nvSpPr>
          <p:cNvPr id="4" name="Espace réservé de la date 3"/>
          <p:cNvSpPr>
            <a:spLocks noGrp="1"/>
          </p:cNvSpPr>
          <p:nvPr>
            <p:ph type="dt" sz="half" idx="10"/>
          </p:nvPr>
        </p:nvSpPr>
        <p:spPr/>
        <p:txBody>
          <a:bodyPr rtlCol="0"/>
          <a:lstStyle/>
          <a:p>
            <a:pPr rtl="0"/>
            <a:fld id="{1294E1AF-F367-4865-BA74-EDF0F852D77C}" type="datetime1">
              <a:rPr lang="fr-FR" smtClean="0"/>
              <a:t>05/05/2020</a:t>
            </a:fld>
            <a:endParaRPr lang="fr-FR" dirty="0"/>
          </a:p>
        </p:txBody>
      </p:sp>
      <p:sp>
        <p:nvSpPr>
          <p:cNvPr id="6" name="Espace réservé du numéro de diapositive 5"/>
          <p:cNvSpPr>
            <a:spLocks noGrp="1"/>
          </p:cNvSpPr>
          <p:nvPr>
            <p:ph type="sldNum" sz="quarter" idx="12"/>
          </p:nvPr>
        </p:nvSpPr>
        <p:spPr/>
        <p:txBody>
          <a:bodyPr rtlCol="0"/>
          <a:lstStyle/>
          <a:p>
            <a:pPr rtl="0"/>
            <a:fld id="{289D71E3-7D81-4C24-B9D8-6B108755C64C}" type="slidenum">
              <a:rPr lang="fr-FR" smtClean="0"/>
              <a:t>‹N°›</a:t>
            </a:fld>
            <a:endParaRPr lang="fr-FR"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365125"/>
            <a:ext cx="1828799" cy="4940300"/>
          </a:xfrm>
        </p:spPr>
        <p:txBody>
          <a:bodyPr vert="eaVert" rtlCol="0"/>
          <a:lstStyle/>
          <a:p>
            <a:pPr rtl="0"/>
            <a:r>
              <a:rPr lang="fr-FR"/>
              <a:t>Modifiez le style du titre</a:t>
            </a:r>
            <a:endParaRPr lang="fr-FR" dirty="0"/>
          </a:p>
        </p:txBody>
      </p:sp>
      <p:sp>
        <p:nvSpPr>
          <p:cNvPr id="3" name="Espace réservé du texte vertical 2"/>
          <p:cNvSpPr>
            <a:spLocks noGrp="1"/>
          </p:cNvSpPr>
          <p:nvPr>
            <p:ph type="body" orient="vert" idx="1"/>
          </p:nvPr>
        </p:nvSpPr>
        <p:spPr>
          <a:xfrm>
            <a:off x="1524000" y="365125"/>
            <a:ext cx="6858000" cy="4940300"/>
          </a:xfrm>
        </p:spPr>
        <p:txBody>
          <a:bodyPr vert="eaVert" rtlCol="0"/>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pied de page 4"/>
          <p:cNvSpPr>
            <a:spLocks noGrp="1"/>
          </p:cNvSpPr>
          <p:nvPr>
            <p:ph type="ftr" sz="quarter" idx="11"/>
          </p:nvPr>
        </p:nvSpPr>
        <p:spPr/>
        <p:txBody>
          <a:bodyPr rtlCol="0"/>
          <a:lstStyle/>
          <a:p>
            <a:pPr rtl="0"/>
            <a:r>
              <a:rPr lang="fr-FR" dirty="0"/>
              <a:t>Ajouter un pied de page</a:t>
            </a:r>
          </a:p>
        </p:txBody>
      </p:sp>
      <p:sp>
        <p:nvSpPr>
          <p:cNvPr id="4" name="Espace réservé de la date 3"/>
          <p:cNvSpPr>
            <a:spLocks noGrp="1"/>
          </p:cNvSpPr>
          <p:nvPr>
            <p:ph type="dt" sz="half" idx="10"/>
          </p:nvPr>
        </p:nvSpPr>
        <p:spPr/>
        <p:txBody>
          <a:bodyPr rtlCol="0"/>
          <a:lstStyle/>
          <a:p>
            <a:pPr rtl="0"/>
            <a:fld id="{D9302DB4-B99F-436E-8BF3-92AFCB61F7B0}" type="datetime1">
              <a:rPr lang="fr-FR" smtClean="0"/>
              <a:t>05/05/2020</a:t>
            </a:fld>
            <a:endParaRPr lang="fr-FR" dirty="0"/>
          </a:p>
        </p:txBody>
      </p:sp>
      <p:sp>
        <p:nvSpPr>
          <p:cNvPr id="6" name="Espace réservé du numéro de diapositive 5"/>
          <p:cNvSpPr>
            <a:spLocks noGrp="1"/>
          </p:cNvSpPr>
          <p:nvPr>
            <p:ph type="sldNum" sz="quarter" idx="12"/>
          </p:nvPr>
        </p:nvSpPr>
        <p:spPr/>
        <p:txBody>
          <a:bodyPr rtlCol="0"/>
          <a:lstStyle/>
          <a:p>
            <a:pPr rtl="0"/>
            <a:fld id="{289D71E3-7D81-4C24-B9D8-6B108755C64C}" type="slidenum">
              <a:rPr lang="fr-FR" smtClean="0"/>
              <a:t>‹N°›</a:t>
            </a:fld>
            <a:endParaRPr lang="fr-FR"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contenu 2"/>
          <p:cNvSpPr>
            <a:spLocks noGrp="1"/>
          </p:cNvSpPr>
          <p:nvPr>
            <p:ph idx="1"/>
          </p:nvPr>
        </p:nvSpPr>
        <p:spPr/>
        <p:txBody>
          <a:bodyPr rtlCol="0"/>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pied de page 4"/>
          <p:cNvSpPr>
            <a:spLocks noGrp="1"/>
          </p:cNvSpPr>
          <p:nvPr>
            <p:ph type="ftr" sz="quarter" idx="11"/>
          </p:nvPr>
        </p:nvSpPr>
        <p:spPr/>
        <p:txBody>
          <a:bodyPr rtlCol="0"/>
          <a:lstStyle/>
          <a:p>
            <a:pPr rtl="0"/>
            <a:r>
              <a:rPr lang="fr-FR" dirty="0"/>
              <a:t>Ajouter un pied de page</a:t>
            </a:r>
          </a:p>
        </p:txBody>
      </p:sp>
      <p:sp>
        <p:nvSpPr>
          <p:cNvPr id="4" name="Espace réservé de la date 3"/>
          <p:cNvSpPr>
            <a:spLocks noGrp="1"/>
          </p:cNvSpPr>
          <p:nvPr>
            <p:ph type="dt" sz="half" idx="10"/>
          </p:nvPr>
        </p:nvSpPr>
        <p:spPr/>
        <p:txBody>
          <a:bodyPr rtlCol="0"/>
          <a:lstStyle/>
          <a:p>
            <a:pPr rtl="0"/>
            <a:fld id="{FA42DC1E-4709-4051-8E2E-B3BD13229A4A}" type="datetime1">
              <a:rPr lang="fr-FR" smtClean="0"/>
              <a:t>05/05/2020</a:t>
            </a:fld>
            <a:endParaRPr lang="fr-FR" dirty="0"/>
          </a:p>
        </p:txBody>
      </p:sp>
      <p:sp>
        <p:nvSpPr>
          <p:cNvPr id="6" name="Espace réservé du numéro de diapositive 5"/>
          <p:cNvSpPr>
            <a:spLocks noGrp="1"/>
          </p:cNvSpPr>
          <p:nvPr>
            <p:ph type="sldNum" sz="quarter" idx="12"/>
          </p:nvPr>
        </p:nvSpPr>
        <p:spPr/>
        <p:txBody>
          <a:bodyPr rtlCol="0"/>
          <a:lstStyle/>
          <a:p>
            <a:pPr rtl="0"/>
            <a:fld id="{289D71E3-7D81-4C24-B9D8-6B108755C64C}" type="slidenum">
              <a:rPr lang="fr-FR" smtClean="0"/>
              <a:t>‹N°›</a:t>
            </a:fld>
            <a:endParaRPr lang="fr-FR"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re 1"/>
          <p:cNvSpPr>
            <a:spLocks noGrp="1"/>
          </p:cNvSpPr>
          <p:nvPr>
            <p:ph type="title"/>
          </p:nvPr>
        </p:nvSpPr>
        <p:spPr>
          <a:xfrm>
            <a:off x="3352800" y="533400"/>
            <a:ext cx="7315200" cy="1828800"/>
          </a:xfrm>
        </p:spPr>
        <p:txBody>
          <a:bodyPr rtlCol="0" anchor="b">
            <a:normAutofit/>
          </a:bodyPr>
          <a:lstStyle>
            <a:lvl1pPr>
              <a:defRPr sz="4400"/>
            </a:lvl1pPr>
          </a:lstStyle>
          <a:p>
            <a:pPr rtl="0"/>
            <a:r>
              <a:rPr lang="fr-FR"/>
              <a:t>Modifiez le style du titre</a:t>
            </a:r>
            <a:endParaRPr lang="fr-FR" dirty="0"/>
          </a:p>
        </p:txBody>
      </p:sp>
      <p:sp>
        <p:nvSpPr>
          <p:cNvPr id="3" name="Espace réservé du texte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a:t>Modifier les styles du texte du masque</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contenu 2"/>
          <p:cNvSpPr>
            <a:spLocks noGrp="1"/>
          </p:cNvSpPr>
          <p:nvPr>
            <p:ph sz="half" idx="1"/>
          </p:nvPr>
        </p:nvSpPr>
        <p:spPr>
          <a:xfrm>
            <a:off x="1524000" y="1825625"/>
            <a:ext cx="4389120" cy="3474720"/>
          </a:xfrm>
        </p:spPr>
        <p:txBody>
          <a:bodyPr rtlCol="0"/>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p:cNvSpPr>
            <a:spLocks noGrp="1"/>
          </p:cNvSpPr>
          <p:nvPr>
            <p:ph sz="half" idx="2"/>
          </p:nvPr>
        </p:nvSpPr>
        <p:spPr>
          <a:xfrm>
            <a:off x="6278880" y="1825625"/>
            <a:ext cx="4389120" cy="3474720"/>
          </a:xfrm>
        </p:spPr>
        <p:txBody>
          <a:bodyPr rtlCol="0"/>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6" name="Espace réservé du pied de page 5"/>
          <p:cNvSpPr>
            <a:spLocks noGrp="1"/>
          </p:cNvSpPr>
          <p:nvPr>
            <p:ph type="ftr" sz="quarter" idx="11"/>
          </p:nvPr>
        </p:nvSpPr>
        <p:spPr/>
        <p:txBody>
          <a:bodyPr rtlCol="0"/>
          <a:lstStyle/>
          <a:p>
            <a:pPr rtl="0"/>
            <a:r>
              <a:rPr lang="fr-FR" dirty="0"/>
              <a:t>Ajouter un pied de page</a:t>
            </a:r>
          </a:p>
        </p:txBody>
      </p:sp>
      <p:sp>
        <p:nvSpPr>
          <p:cNvPr id="5" name="Espace réservé de la date 4"/>
          <p:cNvSpPr>
            <a:spLocks noGrp="1"/>
          </p:cNvSpPr>
          <p:nvPr>
            <p:ph type="dt" sz="half" idx="10"/>
          </p:nvPr>
        </p:nvSpPr>
        <p:spPr/>
        <p:txBody>
          <a:bodyPr rtlCol="0"/>
          <a:lstStyle/>
          <a:p>
            <a:pPr rtl="0"/>
            <a:fld id="{6796CBAD-CBE2-4AF8-ABE3-C2DF3DB84E6D}" type="datetime1">
              <a:rPr lang="fr-FR" smtClean="0"/>
              <a:t>05/05/2020</a:t>
            </a:fld>
            <a:endParaRPr lang="fr-FR" dirty="0"/>
          </a:p>
        </p:txBody>
      </p:sp>
      <p:sp>
        <p:nvSpPr>
          <p:cNvPr id="7" name="Espace réservé du numéro de diapositive 6"/>
          <p:cNvSpPr>
            <a:spLocks noGrp="1"/>
          </p:cNvSpPr>
          <p:nvPr>
            <p:ph type="sldNum" sz="quarter" idx="12"/>
          </p:nvPr>
        </p:nvSpPr>
        <p:spPr/>
        <p:txBody>
          <a:bodyPr rtlCol="0"/>
          <a:lstStyle/>
          <a:p>
            <a:pPr rtl="0"/>
            <a:fld id="{289D71E3-7D81-4C24-B9D8-6B108755C64C}" type="slidenum">
              <a:rPr lang="fr-FR" smtClean="0"/>
              <a:t>‹N°›</a:t>
            </a:fld>
            <a:endParaRPr lang="fr-FR"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texte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Modifier les styles du texte du masque</a:t>
            </a:r>
          </a:p>
        </p:txBody>
      </p:sp>
      <p:sp>
        <p:nvSpPr>
          <p:cNvPr id="4" name="Espace réservé du contenu 3"/>
          <p:cNvSpPr>
            <a:spLocks noGrp="1"/>
          </p:cNvSpPr>
          <p:nvPr>
            <p:ph sz="half" idx="2"/>
          </p:nvPr>
        </p:nvSpPr>
        <p:spPr>
          <a:xfrm>
            <a:off x="1524000" y="2624666"/>
            <a:ext cx="4389120" cy="2675467"/>
          </a:xfrm>
        </p:spPr>
        <p:txBody>
          <a:bodyPr rtlCol="0"/>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texte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Modifier les styles du texte du masque</a:t>
            </a:r>
          </a:p>
        </p:txBody>
      </p:sp>
      <p:sp>
        <p:nvSpPr>
          <p:cNvPr id="6" name="Espace réservé du contenu 5"/>
          <p:cNvSpPr>
            <a:spLocks noGrp="1"/>
          </p:cNvSpPr>
          <p:nvPr>
            <p:ph sz="quarter" idx="4"/>
          </p:nvPr>
        </p:nvSpPr>
        <p:spPr>
          <a:xfrm>
            <a:off x="6278880" y="2624666"/>
            <a:ext cx="4389120" cy="2675467"/>
          </a:xfrm>
        </p:spPr>
        <p:txBody>
          <a:bodyPr rtlCol="0"/>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8" name="Espace réservé du pied de page 7"/>
          <p:cNvSpPr>
            <a:spLocks noGrp="1"/>
          </p:cNvSpPr>
          <p:nvPr>
            <p:ph type="ftr" sz="quarter" idx="11"/>
          </p:nvPr>
        </p:nvSpPr>
        <p:spPr/>
        <p:txBody>
          <a:bodyPr rtlCol="0"/>
          <a:lstStyle/>
          <a:p>
            <a:pPr rtl="0"/>
            <a:r>
              <a:rPr lang="fr-FR" dirty="0"/>
              <a:t>Ajouter un pied de page</a:t>
            </a:r>
          </a:p>
        </p:txBody>
      </p:sp>
      <p:sp>
        <p:nvSpPr>
          <p:cNvPr id="7" name="Espace réservé de la date 6"/>
          <p:cNvSpPr>
            <a:spLocks noGrp="1"/>
          </p:cNvSpPr>
          <p:nvPr>
            <p:ph type="dt" sz="half" idx="10"/>
          </p:nvPr>
        </p:nvSpPr>
        <p:spPr/>
        <p:txBody>
          <a:bodyPr rtlCol="0"/>
          <a:lstStyle/>
          <a:p>
            <a:pPr rtl="0"/>
            <a:fld id="{5AC3244F-8DA4-4C21-BB69-CFB0A41D509D}" type="datetime1">
              <a:rPr lang="fr-FR" smtClean="0"/>
              <a:t>05/05/2020</a:t>
            </a:fld>
            <a:endParaRPr lang="fr-FR" dirty="0"/>
          </a:p>
        </p:txBody>
      </p:sp>
      <p:sp>
        <p:nvSpPr>
          <p:cNvPr id="9" name="Espace réservé du numéro de diapositive 8"/>
          <p:cNvSpPr>
            <a:spLocks noGrp="1"/>
          </p:cNvSpPr>
          <p:nvPr>
            <p:ph type="sldNum" sz="quarter" idx="12"/>
          </p:nvPr>
        </p:nvSpPr>
        <p:spPr/>
        <p:txBody>
          <a:bodyPr rtlCol="0"/>
          <a:lstStyle/>
          <a:p>
            <a:pPr rtl="0"/>
            <a:fld id="{289D71E3-7D81-4C24-B9D8-6B108755C64C}" type="slidenum">
              <a:rPr lang="fr-FR" smtClean="0"/>
              <a:t>‹N°›</a:t>
            </a:fld>
            <a:endParaRPr lang="fr-FR"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4" name="Espace réservé du pied de page 3"/>
          <p:cNvSpPr>
            <a:spLocks noGrp="1"/>
          </p:cNvSpPr>
          <p:nvPr>
            <p:ph type="ftr" sz="quarter" idx="11"/>
          </p:nvPr>
        </p:nvSpPr>
        <p:spPr/>
        <p:txBody>
          <a:bodyPr rtlCol="0"/>
          <a:lstStyle/>
          <a:p>
            <a:pPr rtl="0"/>
            <a:r>
              <a:rPr lang="fr-FR" dirty="0"/>
              <a:t>Ajouter un pied de page</a:t>
            </a:r>
          </a:p>
        </p:txBody>
      </p:sp>
      <p:sp>
        <p:nvSpPr>
          <p:cNvPr id="3" name="Espace réservé de la date 2"/>
          <p:cNvSpPr>
            <a:spLocks noGrp="1"/>
          </p:cNvSpPr>
          <p:nvPr>
            <p:ph type="dt" sz="half" idx="10"/>
          </p:nvPr>
        </p:nvSpPr>
        <p:spPr/>
        <p:txBody>
          <a:bodyPr rtlCol="0"/>
          <a:lstStyle/>
          <a:p>
            <a:pPr rtl="0"/>
            <a:fld id="{19650D94-49FE-4EF9-9362-FDA185D81EF1}" type="datetime1">
              <a:rPr lang="fr-FR" smtClean="0"/>
              <a:t>05/05/2020</a:t>
            </a:fld>
            <a:endParaRPr lang="fr-FR" dirty="0"/>
          </a:p>
        </p:txBody>
      </p:sp>
      <p:sp>
        <p:nvSpPr>
          <p:cNvPr id="5" name="Espace réservé du numéro de diapositive 4"/>
          <p:cNvSpPr>
            <a:spLocks noGrp="1"/>
          </p:cNvSpPr>
          <p:nvPr>
            <p:ph type="sldNum" sz="quarter" idx="12"/>
          </p:nvPr>
        </p:nvSpPr>
        <p:spPr/>
        <p:txBody>
          <a:bodyPr rtlCol="0"/>
          <a:lstStyle/>
          <a:p>
            <a:pPr rtl="0"/>
            <a:fld id="{289D71E3-7D81-4C24-B9D8-6B108755C64C}" type="slidenum">
              <a:rPr lang="fr-FR" smtClean="0"/>
              <a:t>‹N°›</a:t>
            </a:fld>
            <a:endParaRPr lang="fr-FR"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pPr rtl="0"/>
            <a:r>
              <a:rPr lang="fr-FR" dirty="0"/>
              <a:t>Ajouter un pied de page</a:t>
            </a:r>
          </a:p>
        </p:txBody>
      </p:sp>
      <p:sp>
        <p:nvSpPr>
          <p:cNvPr id="2" name="Espace réservé de la date 1"/>
          <p:cNvSpPr>
            <a:spLocks noGrp="1"/>
          </p:cNvSpPr>
          <p:nvPr>
            <p:ph type="dt" sz="half" idx="10"/>
          </p:nvPr>
        </p:nvSpPr>
        <p:spPr/>
        <p:txBody>
          <a:bodyPr rtlCol="0"/>
          <a:lstStyle/>
          <a:p>
            <a:pPr rtl="0"/>
            <a:fld id="{7E8B4022-5C45-438F-8B77-8C7C72994E20}" type="datetime1">
              <a:rPr lang="fr-FR" smtClean="0"/>
              <a:t>05/05/2020</a:t>
            </a:fld>
            <a:endParaRPr lang="fr-FR" dirty="0"/>
          </a:p>
        </p:txBody>
      </p:sp>
      <p:sp>
        <p:nvSpPr>
          <p:cNvPr id="4" name="Espace réservé du numéro de diapositive 3"/>
          <p:cNvSpPr>
            <a:spLocks noGrp="1"/>
          </p:cNvSpPr>
          <p:nvPr>
            <p:ph type="sldNum" sz="quarter" idx="12"/>
          </p:nvPr>
        </p:nvSpPr>
        <p:spPr/>
        <p:txBody>
          <a:bodyPr rtlCol="0"/>
          <a:lstStyle/>
          <a:p>
            <a:pPr rtl="0"/>
            <a:fld id="{289D71E3-7D81-4C24-B9D8-6B108755C64C}" type="slidenum">
              <a:rPr lang="fr-FR" smtClean="0"/>
              <a:t>‹N°›</a:t>
            </a:fld>
            <a:endParaRPr lang="fr-FR"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b"/>
          <a:lstStyle>
            <a:lvl1pPr>
              <a:defRPr sz="3200"/>
            </a:lvl1pPr>
          </a:lstStyle>
          <a:p>
            <a:pPr rtl="0"/>
            <a:r>
              <a:rPr lang="fr-FR"/>
              <a:t>Modifiez le style du titre</a:t>
            </a:r>
            <a:endParaRPr lang="fr-FR" dirty="0"/>
          </a:p>
        </p:txBody>
      </p:sp>
      <p:sp>
        <p:nvSpPr>
          <p:cNvPr id="3" name="Espace réservé du contenu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fr-FR"/>
              <a:t>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Modifier les styles du texte du masque</a:t>
            </a:r>
          </a:p>
        </p:txBody>
      </p:sp>
      <p:sp>
        <p:nvSpPr>
          <p:cNvPr id="6" name="Espace réservé du pied de page 5"/>
          <p:cNvSpPr>
            <a:spLocks noGrp="1"/>
          </p:cNvSpPr>
          <p:nvPr>
            <p:ph type="ftr" sz="quarter" idx="11"/>
          </p:nvPr>
        </p:nvSpPr>
        <p:spPr/>
        <p:txBody>
          <a:bodyPr rtlCol="0"/>
          <a:lstStyle/>
          <a:p>
            <a:pPr rtl="0"/>
            <a:r>
              <a:rPr lang="fr-FR" dirty="0"/>
              <a:t>Ajouter un pied de page</a:t>
            </a:r>
          </a:p>
        </p:txBody>
      </p:sp>
      <p:sp>
        <p:nvSpPr>
          <p:cNvPr id="5" name="Espace réservé de la date 4"/>
          <p:cNvSpPr>
            <a:spLocks noGrp="1"/>
          </p:cNvSpPr>
          <p:nvPr>
            <p:ph type="dt" sz="half" idx="10"/>
          </p:nvPr>
        </p:nvSpPr>
        <p:spPr/>
        <p:txBody>
          <a:bodyPr rtlCol="0"/>
          <a:lstStyle/>
          <a:p>
            <a:pPr rtl="0"/>
            <a:fld id="{C933764E-6E49-4A74-8EF9-1C60545889B2}" type="datetime1">
              <a:rPr lang="fr-FR" smtClean="0"/>
              <a:t>05/05/2020</a:t>
            </a:fld>
            <a:endParaRPr lang="fr-FR" dirty="0"/>
          </a:p>
        </p:txBody>
      </p:sp>
      <p:sp>
        <p:nvSpPr>
          <p:cNvPr id="7" name="Espace réservé du numéro de diapositive 6"/>
          <p:cNvSpPr>
            <a:spLocks noGrp="1"/>
          </p:cNvSpPr>
          <p:nvPr>
            <p:ph type="sldNum" sz="quarter" idx="12"/>
          </p:nvPr>
        </p:nvSpPr>
        <p:spPr/>
        <p:txBody>
          <a:bodyPr rtlCol="0"/>
          <a:lstStyle/>
          <a:p>
            <a:pPr rtl="0"/>
            <a:fld id="{289D71E3-7D81-4C24-B9D8-6B108755C64C}" type="slidenum">
              <a:rPr lang="fr-FR" smtClean="0"/>
              <a:t>‹N°›</a:t>
            </a:fld>
            <a:endParaRPr lang="fr-FR"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8" name="Forme libre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2" name="Titre 1"/>
          <p:cNvSpPr>
            <a:spLocks noGrp="1"/>
          </p:cNvSpPr>
          <p:nvPr>
            <p:ph type="title"/>
          </p:nvPr>
        </p:nvSpPr>
        <p:spPr/>
        <p:txBody>
          <a:bodyPr rtlCol="0" anchor="b"/>
          <a:lstStyle>
            <a:lvl1pPr>
              <a:defRPr sz="3200"/>
            </a:lvl1pPr>
          </a:lstStyle>
          <a:p>
            <a:pPr rtl="0"/>
            <a:r>
              <a:rPr lang="fr-FR"/>
              <a:t>Modifiez le style du titre</a:t>
            </a:r>
            <a:endParaRPr lang="fr-FR" dirty="0"/>
          </a:p>
        </p:txBody>
      </p:sp>
      <p:sp>
        <p:nvSpPr>
          <p:cNvPr id="12" name="Espace réservé d’image 11" descr="Espace réservé vide pour ajouter une image. Cliquez sur l’espace réservé et sélectionnez l’image à ajouter"/>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a:t>Cliquez sur l'icône pour ajouter une image</a:t>
            </a:r>
            <a:endParaRPr lang="fr-FR" dirty="0"/>
          </a:p>
        </p:txBody>
      </p:sp>
      <p:sp>
        <p:nvSpPr>
          <p:cNvPr id="4" name="Espace réservé du texte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Modifier les styles du texte du masque</a:t>
            </a:r>
          </a:p>
        </p:txBody>
      </p:sp>
      <p:sp>
        <p:nvSpPr>
          <p:cNvPr id="6" name="Espace réservé du pied de page 5"/>
          <p:cNvSpPr>
            <a:spLocks noGrp="1"/>
          </p:cNvSpPr>
          <p:nvPr>
            <p:ph type="ftr" sz="quarter" idx="11"/>
          </p:nvPr>
        </p:nvSpPr>
        <p:spPr/>
        <p:txBody>
          <a:bodyPr rtlCol="0"/>
          <a:lstStyle/>
          <a:p>
            <a:pPr rtl="0"/>
            <a:r>
              <a:rPr lang="fr-FR" dirty="0"/>
              <a:t>Ajouter un pied de page</a:t>
            </a:r>
          </a:p>
        </p:txBody>
      </p:sp>
      <p:sp>
        <p:nvSpPr>
          <p:cNvPr id="5" name="Espace réservé de la date 4"/>
          <p:cNvSpPr>
            <a:spLocks noGrp="1"/>
          </p:cNvSpPr>
          <p:nvPr>
            <p:ph type="dt" sz="half" idx="10"/>
          </p:nvPr>
        </p:nvSpPr>
        <p:spPr/>
        <p:txBody>
          <a:bodyPr rtlCol="0"/>
          <a:lstStyle/>
          <a:p>
            <a:pPr rtl="0"/>
            <a:fld id="{8EA51BFD-03A4-450D-A290-326093085876}" type="datetime1">
              <a:rPr lang="fr-FR" smtClean="0"/>
              <a:t>05/05/2020</a:t>
            </a:fld>
            <a:endParaRPr lang="fr-FR" dirty="0"/>
          </a:p>
        </p:txBody>
      </p:sp>
      <p:sp>
        <p:nvSpPr>
          <p:cNvPr id="7" name="Espace réservé du numéro de diapositive 6"/>
          <p:cNvSpPr>
            <a:spLocks noGrp="1"/>
          </p:cNvSpPr>
          <p:nvPr>
            <p:ph type="sldNum" sz="quarter" idx="12"/>
          </p:nvPr>
        </p:nvSpPr>
        <p:spPr/>
        <p:txBody>
          <a:bodyPr rtlCol="0"/>
          <a:lstStyle/>
          <a:p>
            <a:pPr rtl="0"/>
            <a:fld id="{289D71E3-7D81-4C24-B9D8-6B108755C64C}" type="slidenum">
              <a:rPr lang="fr-FR" smtClean="0"/>
              <a:t>‹N°›</a:t>
            </a:fld>
            <a:endParaRPr lang="fr-FR"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Espace réservé du titre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fr-FR" dirty="0"/>
              <a:t>Modifiez le style du titre</a:t>
            </a:r>
          </a:p>
        </p:txBody>
      </p:sp>
      <p:sp>
        <p:nvSpPr>
          <p:cNvPr id="3" name="Espace réservé du texte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5" name="Espace réservé du pied de page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fr-FR" dirty="0"/>
              <a:t>Ajouter un pied de page</a:t>
            </a:r>
          </a:p>
        </p:txBody>
      </p:sp>
      <p:sp>
        <p:nvSpPr>
          <p:cNvPr id="4" name="Espace réservé de la date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02A11481-B14E-4F2A-93AB-42A644786676}" type="datetime1">
              <a:rPr lang="fr-FR" smtClean="0"/>
              <a:t>05/05/2020</a:t>
            </a:fld>
            <a:endParaRPr lang="fr-FR" dirty="0"/>
          </a:p>
        </p:txBody>
      </p:sp>
      <p:sp>
        <p:nvSpPr>
          <p:cNvPr id="6" name="Espace réservé du numéro de diapositive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fr-FR" smtClean="0"/>
              <a:pPr rtl="0"/>
              <a:t>‹N°›</a:t>
            </a:fld>
            <a:endParaRPr lang="fr-FR"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07368" y="1700808"/>
            <a:ext cx="8208912" cy="1922160"/>
          </a:xfrm>
        </p:spPr>
        <p:txBody>
          <a:bodyPr>
            <a:normAutofit fontScale="90000"/>
          </a:bodyPr>
          <a:lstStyle/>
          <a:p>
            <a:r>
              <a:rPr lang="fr-FR" sz="3600" b="1" u="sng" dirty="0">
                <a:ea typeface="Calibri" panose="020F0502020204030204" pitchFamily="34" charset="0"/>
                <a:cs typeface="Times New Roman" panose="02020603050405020304" pitchFamily="18" charset="0"/>
              </a:rPr>
              <a:t>Agir, s’exprimer, comprendre à travers les activités physiques</a:t>
            </a:r>
            <a:br>
              <a:rPr lang="fr-FR" b="1" u="sng" dirty="0"/>
            </a:br>
            <a:br>
              <a:rPr lang="fr-FR" b="1" dirty="0"/>
            </a:br>
            <a:r>
              <a:rPr lang="fr-FR" sz="3200" dirty="0"/>
              <a:t>Préparer la rentrée mai 2020</a:t>
            </a:r>
          </a:p>
        </p:txBody>
      </p:sp>
    </p:spTree>
    <p:extLst>
      <p:ext uri="{BB962C8B-B14F-4D97-AF65-F5344CB8AC3E}">
        <p14:creationId xmlns:p14="http://schemas.microsoft.com/office/powerpoint/2010/main" val="163108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4D6E4A-B170-4D5F-9472-E7165948BF6A}"/>
              </a:ext>
            </a:extLst>
          </p:cNvPr>
          <p:cNvSpPr>
            <a:spLocks noGrp="1"/>
          </p:cNvSpPr>
          <p:nvPr>
            <p:ph type="title"/>
          </p:nvPr>
        </p:nvSpPr>
        <p:spPr>
          <a:xfrm>
            <a:off x="335360" y="293510"/>
            <a:ext cx="9829800" cy="857743"/>
          </a:xfrm>
        </p:spPr>
        <p:txBody>
          <a:bodyPr>
            <a:normAutofit/>
          </a:bodyPr>
          <a:lstStyle/>
          <a:p>
            <a:pPr algn="ctr"/>
            <a:r>
              <a:rPr lang="fr-FR" dirty="0"/>
              <a:t>D’après l’album La chaise bleue</a:t>
            </a:r>
          </a:p>
        </p:txBody>
      </p:sp>
      <p:pic>
        <p:nvPicPr>
          <p:cNvPr id="5" name="Image 4" descr="Une image contenant assis, vieux, eau&#10;&#10;Description générée automatiquement">
            <a:extLst>
              <a:ext uri="{FF2B5EF4-FFF2-40B4-BE49-F238E27FC236}">
                <a16:creationId xmlns:a16="http://schemas.microsoft.com/office/drawing/2014/main" id="{B18B5084-0BB2-488B-B0B4-9F413E559A4B}"/>
              </a:ext>
            </a:extLst>
          </p:cNvPr>
          <p:cNvPicPr>
            <a:picLocks noChangeAspect="1"/>
          </p:cNvPicPr>
          <p:nvPr/>
        </p:nvPicPr>
        <p:blipFill>
          <a:blip r:embed="rId2"/>
          <a:stretch>
            <a:fillRect/>
          </a:stretch>
        </p:blipFill>
        <p:spPr>
          <a:xfrm>
            <a:off x="9696400" y="1805552"/>
            <a:ext cx="1960076" cy="2484685"/>
          </a:xfrm>
          <a:prstGeom prst="rect">
            <a:avLst/>
          </a:prstGeom>
        </p:spPr>
      </p:pic>
      <p:sp>
        <p:nvSpPr>
          <p:cNvPr id="7" name="Titre 1">
            <a:extLst>
              <a:ext uri="{FF2B5EF4-FFF2-40B4-BE49-F238E27FC236}">
                <a16:creationId xmlns:a16="http://schemas.microsoft.com/office/drawing/2014/main" id="{F2FEE074-1ACF-4E95-A66C-CFD83E4BD8B0}"/>
              </a:ext>
            </a:extLst>
          </p:cNvPr>
          <p:cNvSpPr txBox="1">
            <a:spLocks/>
          </p:cNvSpPr>
          <p:nvPr/>
        </p:nvSpPr>
        <p:spPr>
          <a:xfrm>
            <a:off x="335360" y="1151254"/>
            <a:ext cx="8616728" cy="474482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fr-FR" b="1" u="sng" dirty="0">
                <a:solidFill>
                  <a:schemeClr val="tx1"/>
                </a:solidFill>
              </a:rPr>
              <a:t>Règle du jeu </a:t>
            </a:r>
            <a:r>
              <a:rPr lang="fr-FR" dirty="0">
                <a:solidFill>
                  <a:schemeClr val="tx1"/>
                </a:solidFill>
              </a:rPr>
              <a:t>: </a:t>
            </a:r>
          </a:p>
          <a:p>
            <a:br>
              <a:rPr lang="fr-FR" dirty="0">
                <a:solidFill>
                  <a:schemeClr val="tx1"/>
                </a:solidFill>
              </a:rPr>
            </a:br>
            <a:r>
              <a:rPr lang="fr-FR" u="sng" dirty="0">
                <a:solidFill>
                  <a:schemeClr val="tx1"/>
                </a:solidFill>
              </a:rPr>
              <a:t>Tout seul </a:t>
            </a:r>
            <a:r>
              <a:rPr lang="fr-FR" dirty="0">
                <a:solidFill>
                  <a:schemeClr val="tx1"/>
                </a:solidFill>
              </a:rPr>
              <a:t>: réaliser les différentes actions proposées. Essayer d’en trouver d’autres. En choisir une que l’enfant dessinera ou que l’enseignant prendra en photo pour garder en souvenir. Si les fiches action sont imprimées, l’enfant peut colorier les ronds quand il a réussi une action. </a:t>
            </a:r>
            <a:br>
              <a:rPr lang="fr-FR" dirty="0"/>
            </a:br>
            <a:endParaRPr lang="fr-FR" dirty="0"/>
          </a:p>
        </p:txBody>
      </p:sp>
    </p:spTree>
    <p:extLst>
      <p:ext uri="{BB962C8B-B14F-4D97-AF65-F5344CB8AC3E}">
        <p14:creationId xmlns:p14="http://schemas.microsoft.com/office/powerpoint/2010/main" val="337839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10;&#10;Description générée automatiquement">
            <a:extLst>
              <a:ext uri="{FF2B5EF4-FFF2-40B4-BE49-F238E27FC236}">
                <a16:creationId xmlns:a16="http://schemas.microsoft.com/office/drawing/2014/main" id="{09701425-2392-4582-9A0C-B3DE014AB4C7}"/>
              </a:ext>
            </a:extLst>
          </p:cNvPr>
          <p:cNvPicPr>
            <a:picLocks noChangeAspect="1"/>
          </p:cNvPicPr>
          <p:nvPr/>
        </p:nvPicPr>
        <p:blipFill>
          <a:blip r:embed="rId2"/>
          <a:stretch>
            <a:fillRect/>
          </a:stretch>
        </p:blipFill>
        <p:spPr>
          <a:xfrm>
            <a:off x="25330" y="0"/>
            <a:ext cx="7079593" cy="2088061"/>
          </a:xfrm>
          <a:prstGeom prst="rect">
            <a:avLst/>
          </a:prstGeom>
        </p:spPr>
      </p:pic>
      <p:pic>
        <p:nvPicPr>
          <p:cNvPr id="5" name="Image 4" descr="Une image contenant capture d’écran&#10;&#10;Description générée automatiquement">
            <a:extLst>
              <a:ext uri="{FF2B5EF4-FFF2-40B4-BE49-F238E27FC236}">
                <a16:creationId xmlns:a16="http://schemas.microsoft.com/office/drawing/2014/main" id="{97DD6A81-C224-45B2-BB3C-F1F4F6B9E473}"/>
              </a:ext>
            </a:extLst>
          </p:cNvPr>
          <p:cNvPicPr>
            <a:picLocks noChangeAspect="1"/>
          </p:cNvPicPr>
          <p:nvPr/>
        </p:nvPicPr>
        <p:blipFill>
          <a:blip r:embed="rId3"/>
          <a:stretch>
            <a:fillRect/>
          </a:stretch>
        </p:blipFill>
        <p:spPr>
          <a:xfrm>
            <a:off x="4871865" y="1984703"/>
            <a:ext cx="7320136" cy="4882781"/>
          </a:xfrm>
          <a:prstGeom prst="rect">
            <a:avLst/>
          </a:prstGeom>
        </p:spPr>
      </p:pic>
      <p:pic>
        <p:nvPicPr>
          <p:cNvPr id="2" name="Image 1">
            <a:extLst>
              <a:ext uri="{FF2B5EF4-FFF2-40B4-BE49-F238E27FC236}">
                <a16:creationId xmlns:a16="http://schemas.microsoft.com/office/drawing/2014/main" id="{A7225108-2605-46EC-92D3-E9AE02498E82}"/>
              </a:ext>
            </a:extLst>
          </p:cNvPr>
          <p:cNvPicPr>
            <a:picLocks noChangeAspect="1"/>
          </p:cNvPicPr>
          <p:nvPr/>
        </p:nvPicPr>
        <p:blipFill>
          <a:blip r:embed="rId4"/>
          <a:stretch>
            <a:fillRect/>
          </a:stretch>
        </p:blipFill>
        <p:spPr>
          <a:xfrm>
            <a:off x="7686969" y="3429000"/>
            <a:ext cx="2890719" cy="419136"/>
          </a:xfrm>
          <a:prstGeom prst="rect">
            <a:avLst/>
          </a:prstGeom>
        </p:spPr>
      </p:pic>
      <p:sp>
        <p:nvSpPr>
          <p:cNvPr id="4" name="ZoneTexte 3">
            <a:extLst>
              <a:ext uri="{FF2B5EF4-FFF2-40B4-BE49-F238E27FC236}">
                <a16:creationId xmlns:a16="http://schemas.microsoft.com/office/drawing/2014/main" id="{49E5384A-AFDA-4692-89F1-464F3C9A05D9}"/>
              </a:ext>
            </a:extLst>
          </p:cNvPr>
          <p:cNvSpPr txBox="1"/>
          <p:nvPr/>
        </p:nvSpPr>
        <p:spPr>
          <a:xfrm>
            <a:off x="7766754" y="3419537"/>
            <a:ext cx="3239913" cy="369332"/>
          </a:xfrm>
          <a:prstGeom prst="rect">
            <a:avLst/>
          </a:prstGeom>
          <a:noFill/>
        </p:spPr>
        <p:txBody>
          <a:bodyPr wrap="square" rtlCol="0">
            <a:spAutoFit/>
          </a:bodyPr>
          <a:lstStyle/>
          <a:p>
            <a:r>
              <a:rPr lang="fr-FR" b="1" dirty="0">
                <a:solidFill>
                  <a:schemeClr val="tx2"/>
                </a:solidFill>
                <a:latin typeface="Arial" panose="020B0604020202020204" pitchFamily="34" charset="0"/>
                <a:cs typeface="Arial" panose="020B0604020202020204" pitchFamily="34" charset="0"/>
              </a:rPr>
              <a:t>Je m’assois sur la chaise</a:t>
            </a:r>
          </a:p>
        </p:txBody>
      </p:sp>
      <p:sp>
        <p:nvSpPr>
          <p:cNvPr id="6" name="ZoneTexte 5">
            <a:extLst>
              <a:ext uri="{FF2B5EF4-FFF2-40B4-BE49-F238E27FC236}">
                <a16:creationId xmlns:a16="http://schemas.microsoft.com/office/drawing/2014/main" id="{67D51234-8D9B-4889-B923-3FB53DA5028C}"/>
              </a:ext>
            </a:extLst>
          </p:cNvPr>
          <p:cNvSpPr txBox="1"/>
          <p:nvPr/>
        </p:nvSpPr>
        <p:spPr>
          <a:xfrm>
            <a:off x="1487488" y="2348880"/>
            <a:ext cx="3022670" cy="3139321"/>
          </a:xfrm>
          <a:prstGeom prst="rect">
            <a:avLst/>
          </a:prstGeom>
          <a:noFill/>
        </p:spPr>
        <p:txBody>
          <a:bodyPr wrap="square" rtlCol="0">
            <a:spAutoFit/>
          </a:bodyPr>
          <a:lstStyle/>
          <a:p>
            <a:pPr algn="ctr"/>
            <a:r>
              <a:rPr lang="fr-FR" dirty="0"/>
              <a:t>Chaque élève est en possession d’une chaise et d’un petit tapis; il n’y aura aucun échange avec un autre camarade. L’enseignant veillera à organiser l’espace pour que la distanciation recommandée soit respectée. </a:t>
            </a:r>
          </a:p>
        </p:txBody>
      </p:sp>
    </p:spTree>
    <p:extLst>
      <p:ext uri="{BB962C8B-B14F-4D97-AF65-F5344CB8AC3E}">
        <p14:creationId xmlns:p14="http://schemas.microsoft.com/office/powerpoint/2010/main" val="8693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10;&#10;Description générée automatiquement">
            <a:extLst>
              <a:ext uri="{FF2B5EF4-FFF2-40B4-BE49-F238E27FC236}">
                <a16:creationId xmlns:a16="http://schemas.microsoft.com/office/drawing/2014/main" id="{E855AC67-D69D-40AC-BBCD-BAF164340AD0}"/>
              </a:ext>
            </a:extLst>
          </p:cNvPr>
          <p:cNvPicPr>
            <a:picLocks noChangeAspect="1"/>
          </p:cNvPicPr>
          <p:nvPr/>
        </p:nvPicPr>
        <p:blipFill>
          <a:blip r:embed="rId2"/>
          <a:stretch>
            <a:fillRect/>
          </a:stretch>
        </p:blipFill>
        <p:spPr>
          <a:xfrm>
            <a:off x="3180999" y="699093"/>
            <a:ext cx="8856984" cy="5279190"/>
          </a:xfrm>
          <a:prstGeom prst="rect">
            <a:avLst/>
          </a:prstGeom>
        </p:spPr>
      </p:pic>
      <p:sp>
        <p:nvSpPr>
          <p:cNvPr id="4" name="ZoneTexte 3">
            <a:extLst>
              <a:ext uri="{FF2B5EF4-FFF2-40B4-BE49-F238E27FC236}">
                <a16:creationId xmlns:a16="http://schemas.microsoft.com/office/drawing/2014/main" id="{23D1A8CC-458C-4044-964F-00FC117CBEDB}"/>
              </a:ext>
            </a:extLst>
          </p:cNvPr>
          <p:cNvSpPr txBox="1"/>
          <p:nvPr/>
        </p:nvSpPr>
        <p:spPr>
          <a:xfrm>
            <a:off x="271218" y="1306183"/>
            <a:ext cx="2573582" cy="3416320"/>
          </a:xfrm>
          <a:prstGeom prst="rect">
            <a:avLst/>
          </a:prstGeom>
          <a:noFill/>
        </p:spPr>
        <p:txBody>
          <a:bodyPr wrap="square" rtlCol="0">
            <a:spAutoFit/>
          </a:bodyPr>
          <a:lstStyle/>
          <a:p>
            <a:pPr algn="ctr"/>
            <a:r>
              <a:rPr lang="fr-FR" dirty="0"/>
              <a:t>Chaque élève est en possession d’une chaise et d’un petit tapis; il n’y aura aucun échange avec un autre camarade. L’enseignant veillera à organiser l’espace pour que la distanciation recommandée soit respectée. </a:t>
            </a:r>
          </a:p>
        </p:txBody>
      </p:sp>
    </p:spTree>
    <p:extLst>
      <p:ext uri="{BB962C8B-B14F-4D97-AF65-F5344CB8AC3E}">
        <p14:creationId xmlns:p14="http://schemas.microsoft.com/office/powerpoint/2010/main" val="402629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capture d’écran&#10;&#10;Description générée automatiquement">
            <a:extLst>
              <a:ext uri="{FF2B5EF4-FFF2-40B4-BE49-F238E27FC236}">
                <a16:creationId xmlns:a16="http://schemas.microsoft.com/office/drawing/2014/main" id="{30DDB79F-08AB-4E44-8A73-555B713A6933}"/>
              </a:ext>
            </a:extLst>
          </p:cNvPr>
          <p:cNvPicPr>
            <a:picLocks noChangeAspect="1"/>
          </p:cNvPicPr>
          <p:nvPr/>
        </p:nvPicPr>
        <p:blipFill>
          <a:blip r:embed="rId2"/>
          <a:stretch>
            <a:fillRect/>
          </a:stretch>
        </p:blipFill>
        <p:spPr>
          <a:xfrm>
            <a:off x="3247350" y="31309"/>
            <a:ext cx="8784976" cy="6795381"/>
          </a:xfrm>
          <a:prstGeom prst="rect">
            <a:avLst/>
          </a:prstGeom>
        </p:spPr>
      </p:pic>
      <p:sp>
        <p:nvSpPr>
          <p:cNvPr id="3" name="ZoneTexte 2">
            <a:extLst>
              <a:ext uri="{FF2B5EF4-FFF2-40B4-BE49-F238E27FC236}">
                <a16:creationId xmlns:a16="http://schemas.microsoft.com/office/drawing/2014/main" id="{11D36E01-3C76-41DF-A7A3-B0BCE2A5B090}"/>
              </a:ext>
            </a:extLst>
          </p:cNvPr>
          <p:cNvSpPr txBox="1"/>
          <p:nvPr/>
        </p:nvSpPr>
        <p:spPr>
          <a:xfrm>
            <a:off x="271218" y="1306183"/>
            <a:ext cx="2573582" cy="3416320"/>
          </a:xfrm>
          <a:prstGeom prst="rect">
            <a:avLst/>
          </a:prstGeom>
          <a:noFill/>
        </p:spPr>
        <p:txBody>
          <a:bodyPr wrap="square" rtlCol="0">
            <a:spAutoFit/>
          </a:bodyPr>
          <a:lstStyle/>
          <a:p>
            <a:pPr algn="ctr"/>
            <a:r>
              <a:rPr lang="fr-FR" dirty="0"/>
              <a:t>Chaque élève est en possession d’une chaise et d’un petit tapis; il n’y aura aucun échange avec un autre camarade. L’enseignant veillera à organiser l’espace pour que la distanciation recommandée soit respectée. </a:t>
            </a:r>
          </a:p>
        </p:txBody>
      </p:sp>
    </p:spTree>
    <p:extLst>
      <p:ext uri="{BB962C8B-B14F-4D97-AF65-F5344CB8AC3E}">
        <p14:creationId xmlns:p14="http://schemas.microsoft.com/office/powerpoint/2010/main" val="360562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10;&#10;Description générée automatiquement">
            <a:extLst>
              <a:ext uri="{FF2B5EF4-FFF2-40B4-BE49-F238E27FC236}">
                <a16:creationId xmlns:a16="http://schemas.microsoft.com/office/drawing/2014/main" id="{13CBE38C-2F08-4B6A-81B0-AB7778AFA123}"/>
              </a:ext>
            </a:extLst>
          </p:cNvPr>
          <p:cNvPicPr>
            <a:picLocks noChangeAspect="1"/>
          </p:cNvPicPr>
          <p:nvPr/>
        </p:nvPicPr>
        <p:blipFill>
          <a:blip r:embed="rId2"/>
          <a:stretch>
            <a:fillRect/>
          </a:stretch>
        </p:blipFill>
        <p:spPr>
          <a:xfrm>
            <a:off x="2844800" y="311749"/>
            <a:ext cx="9356805" cy="6234501"/>
          </a:xfrm>
          <a:prstGeom prst="rect">
            <a:avLst/>
          </a:prstGeom>
        </p:spPr>
      </p:pic>
      <p:sp>
        <p:nvSpPr>
          <p:cNvPr id="4" name="ZoneTexte 3">
            <a:extLst>
              <a:ext uri="{FF2B5EF4-FFF2-40B4-BE49-F238E27FC236}">
                <a16:creationId xmlns:a16="http://schemas.microsoft.com/office/drawing/2014/main" id="{13BD2862-2F4D-423D-A2C6-F5EA98C9C82F}"/>
              </a:ext>
            </a:extLst>
          </p:cNvPr>
          <p:cNvSpPr txBox="1"/>
          <p:nvPr/>
        </p:nvSpPr>
        <p:spPr>
          <a:xfrm>
            <a:off x="271218" y="1306183"/>
            <a:ext cx="2573582" cy="3416320"/>
          </a:xfrm>
          <a:prstGeom prst="rect">
            <a:avLst/>
          </a:prstGeom>
          <a:noFill/>
        </p:spPr>
        <p:txBody>
          <a:bodyPr wrap="square" rtlCol="0">
            <a:spAutoFit/>
          </a:bodyPr>
          <a:lstStyle/>
          <a:p>
            <a:pPr algn="ctr"/>
            <a:r>
              <a:rPr lang="fr-FR" dirty="0"/>
              <a:t>Chaque élève est en possession d’une chaise et d’un petit tapis; il n’y aura aucun échange avec un autre camarade. L’enseignant veillera à organiser l’espace pour que la distanciation recommandée soit respectée. </a:t>
            </a:r>
          </a:p>
        </p:txBody>
      </p:sp>
    </p:spTree>
    <p:extLst>
      <p:ext uri="{BB962C8B-B14F-4D97-AF65-F5344CB8AC3E}">
        <p14:creationId xmlns:p14="http://schemas.microsoft.com/office/powerpoint/2010/main" val="361477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10;&#10;Description générée automatiquement">
            <a:extLst>
              <a:ext uri="{FF2B5EF4-FFF2-40B4-BE49-F238E27FC236}">
                <a16:creationId xmlns:a16="http://schemas.microsoft.com/office/drawing/2014/main" id="{6D8E0B76-A8AE-429A-882F-1852AB59AF87}"/>
              </a:ext>
            </a:extLst>
          </p:cNvPr>
          <p:cNvPicPr>
            <a:picLocks noChangeAspect="1"/>
          </p:cNvPicPr>
          <p:nvPr/>
        </p:nvPicPr>
        <p:blipFill>
          <a:blip r:embed="rId2"/>
          <a:stretch>
            <a:fillRect/>
          </a:stretch>
        </p:blipFill>
        <p:spPr>
          <a:xfrm>
            <a:off x="2983476" y="276578"/>
            <a:ext cx="9208524" cy="6304844"/>
          </a:xfrm>
          <a:prstGeom prst="rect">
            <a:avLst/>
          </a:prstGeom>
        </p:spPr>
      </p:pic>
      <p:sp>
        <p:nvSpPr>
          <p:cNvPr id="4" name="ZoneTexte 3">
            <a:extLst>
              <a:ext uri="{FF2B5EF4-FFF2-40B4-BE49-F238E27FC236}">
                <a16:creationId xmlns:a16="http://schemas.microsoft.com/office/drawing/2014/main" id="{C87BB673-85C5-4E4E-8D07-A2A7D54FFD69}"/>
              </a:ext>
            </a:extLst>
          </p:cNvPr>
          <p:cNvSpPr txBox="1"/>
          <p:nvPr/>
        </p:nvSpPr>
        <p:spPr>
          <a:xfrm>
            <a:off x="158329" y="117693"/>
            <a:ext cx="2573582" cy="4770537"/>
          </a:xfrm>
          <a:prstGeom prst="rect">
            <a:avLst/>
          </a:prstGeom>
          <a:noFill/>
        </p:spPr>
        <p:txBody>
          <a:bodyPr wrap="square" rtlCol="0">
            <a:spAutoFit/>
          </a:bodyPr>
          <a:lstStyle/>
          <a:p>
            <a:pPr algn="ctr"/>
            <a:r>
              <a:rPr lang="fr-FR" sz="1600" dirty="0"/>
              <a:t>Chaque élève est en possession d’une chaise et d’un petit tapis; il n’y aura aucun échange avec un autre camarade.</a:t>
            </a:r>
          </a:p>
          <a:p>
            <a:pPr algn="ctr"/>
            <a:r>
              <a:rPr lang="fr-FR" sz="1600" dirty="0"/>
              <a:t>L’enfant dispose aussi d’une boite à l’intérieur de laquelle il trouvera le matériel nécessaire à cette activité. Lorsque l’activité est terminée, l’ensemble de la boite est remis à </a:t>
            </a:r>
            <a:r>
              <a:rPr lang="fr-FR" sz="1600" dirty="0" err="1"/>
              <a:t>l’Atsem</a:t>
            </a:r>
            <a:r>
              <a:rPr lang="fr-FR" sz="1600" dirty="0"/>
              <a:t> pour désinfection. L’enseignant veillera à organiser l’espace pour que la distanciation recommandée soit respectée. </a:t>
            </a:r>
          </a:p>
        </p:txBody>
      </p:sp>
    </p:spTree>
    <p:extLst>
      <p:ext uri="{BB962C8B-B14F-4D97-AF65-F5344CB8AC3E}">
        <p14:creationId xmlns:p14="http://schemas.microsoft.com/office/powerpoint/2010/main" val="414856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10;&#10;Description générée automatiquement">
            <a:extLst>
              <a:ext uri="{FF2B5EF4-FFF2-40B4-BE49-F238E27FC236}">
                <a16:creationId xmlns:a16="http://schemas.microsoft.com/office/drawing/2014/main" id="{4365DCE7-3683-47AF-B9BE-0D886DD05BE6}"/>
              </a:ext>
            </a:extLst>
          </p:cNvPr>
          <p:cNvPicPr>
            <a:picLocks noChangeAspect="1"/>
          </p:cNvPicPr>
          <p:nvPr/>
        </p:nvPicPr>
        <p:blipFill>
          <a:blip r:embed="rId2"/>
          <a:stretch>
            <a:fillRect/>
          </a:stretch>
        </p:blipFill>
        <p:spPr>
          <a:xfrm>
            <a:off x="2740656" y="6036"/>
            <a:ext cx="9451344" cy="6851964"/>
          </a:xfrm>
          <a:prstGeom prst="rect">
            <a:avLst/>
          </a:prstGeom>
        </p:spPr>
      </p:pic>
      <p:sp>
        <p:nvSpPr>
          <p:cNvPr id="4" name="ZoneTexte 3">
            <a:extLst>
              <a:ext uri="{FF2B5EF4-FFF2-40B4-BE49-F238E27FC236}">
                <a16:creationId xmlns:a16="http://schemas.microsoft.com/office/drawing/2014/main" id="{7F810549-97C5-470E-9454-45D02001E098}"/>
              </a:ext>
            </a:extLst>
          </p:cNvPr>
          <p:cNvSpPr txBox="1"/>
          <p:nvPr/>
        </p:nvSpPr>
        <p:spPr>
          <a:xfrm>
            <a:off x="259929" y="786894"/>
            <a:ext cx="2065582" cy="4801314"/>
          </a:xfrm>
          <a:prstGeom prst="rect">
            <a:avLst/>
          </a:prstGeom>
          <a:noFill/>
        </p:spPr>
        <p:txBody>
          <a:bodyPr wrap="square" rtlCol="0">
            <a:spAutoFit/>
          </a:bodyPr>
          <a:lstStyle/>
          <a:p>
            <a:pPr algn="ctr"/>
            <a:r>
              <a:rPr lang="fr-FR" dirty="0"/>
              <a:t>Chaque élève est en possession d’une chaise et d’un petit tapis; il n’y aura aucun échange avec un autre camarade. L’enseignant veillera à organiser l’espace pour que la distanciation recommandée soit respectée. </a:t>
            </a:r>
          </a:p>
        </p:txBody>
      </p:sp>
    </p:spTree>
    <p:extLst>
      <p:ext uri="{BB962C8B-B14F-4D97-AF65-F5344CB8AC3E}">
        <p14:creationId xmlns:p14="http://schemas.microsoft.com/office/powerpoint/2010/main" val="75668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10;&#10;Description générée automatiquement">
            <a:extLst>
              <a:ext uri="{FF2B5EF4-FFF2-40B4-BE49-F238E27FC236}">
                <a16:creationId xmlns:a16="http://schemas.microsoft.com/office/drawing/2014/main" id="{1A6746F4-C4FF-4A24-844F-46F2718FBE48}"/>
              </a:ext>
            </a:extLst>
          </p:cNvPr>
          <p:cNvPicPr>
            <a:picLocks noChangeAspect="1"/>
          </p:cNvPicPr>
          <p:nvPr/>
        </p:nvPicPr>
        <p:blipFill>
          <a:blip r:embed="rId2"/>
          <a:stretch>
            <a:fillRect/>
          </a:stretch>
        </p:blipFill>
        <p:spPr>
          <a:xfrm>
            <a:off x="2351584" y="0"/>
            <a:ext cx="9840416" cy="6833032"/>
          </a:xfrm>
          <a:prstGeom prst="rect">
            <a:avLst/>
          </a:prstGeom>
        </p:spPr>
      </p:pic>
      <p:sp>
        <p:nvSpPr>
          <p:cNvPr id="4" name="ZoneTexte 3">
            <a:extLst>
              <a:ext uri="{FF2B5EF4-FFF2-40B4-BE49-F238E27FC236}">
                <a16:creationId xmlns:a16="http://schemas.microsoft.com/office/drawing/2014/main" id="{9ED65327-24DA-40A5-AC8B-E43B648DB3AD}"/>
              </a:ext>
            </a:extLst>
          </p:cNvPr>
          <p:cNvSpPr txBox="1"/>
          <p:nvPr/>
        </p:nvSpPr>
        <p:spPr>
          <a:xfrm>
            <a:off x="129186" y="1052736"/>
            <a:ext cx="2232248" cy="3693319"/>
          </a:xfrm>
          <a:prstGeom prst="rect">
            <a:avLst/>
          </a:prstGeom>
          <a:noFill/>
        </p:spPr>
        <p:txBody>
          <a:bodyPr wrap="square" rtlCol="0">
            <a:spAutoFit/>
          </a:bodyPr>
          <a:lstStyle/>
          <a:p>
            <a:pPr algn="ctr"/>
            <a:r>
              <a:rPr lang="fr-FR" dirty="0"/>
              <a:t>Chaque élève est en possession d’une chaise et d’un petit tapis; il n’y aura aucun échange avec un autre camarade. L’enseignant veillera à organiser l’espace pour que la distanciation recommandée soit respectée. </a:t>
            </a:r>
          </a:p>
        </p:txBody>
      </p:sp>
    </p:spTree>
    <p:extLst>
      <p:ext uri="{BB962C8B-B14F-4D97-AF65-F5344CB8AC3E}">
        <p14:creationId xmlns:p14="http://schemas.microsoft.com/office/powerpoint/2010/main" val="84919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10;&#10;Description générée automatiquement">
            <a:extLst>
              <a:ext uri="{FF2B5EF4-FFF2-40B4-BE49-F238E27FC236}">
                <a16:creationId xmlns:a16="http://schemas.microsoft.com/office/drawing/2014/main" id="{A04B5E56-66CC-44E7-8961-1971C4E3E8C2}"/>
              </a:ext>
            </a:extLst>
          </p:cNvPr>
          <p:cNvPicPr>
            <a:picLocks noChangeAspect="1"/>
          </p:cNvPicPr>
          <p:nvPr/>
        </p:nvPicPr>
        <p:blipFill>
          <a:blip r:embed="rId2"/>
          <a:stretch>
            <a:fillRect/>
          </a:stretch>
        </p:blipFill>
        <p:spPr>
          <a:xfrm>
            <a:off x="3756050" y="0"/>
            <a:ext cx="8435950" cy="6858000"/>
          </a:xfrm>
          <a:prstGeom prst="rect">
            <a:avLst/>
          </a:prstGeom>
        </p:spPr>
      </p:pic>
      <p:sp>
        <p:nvSpPr>
          <p:cNvPr id="4" name="Rectangle 3">
            <a:extLst>
              <a:ext uri="{FF2B5EF4-FFF2-40B4-BE49-F238E27FC236}">
                <a16:creationId xmlns:a16="http://schemas.microsoft.com/office/drawing/2014/main" id="{A437D7FE-6782-47E9-BEFC-7FAC5EBA11AF}"/>
              </a:ext>
            </a:extLst>
          </p:cNvPr>
          <p:cNvSpPr/>
          <p:nvPr/>
        </p:nvSpPr>
        <p:spPr>
          <a:xfrm>
            <a:off x="4151784" y="3573016"/>
            <a:ext cx="7373220" cy="307622"/>
          </a:xfrm>
          <a:prstGeom prst="rect">
            <a:avLst/>
          </a:prstGeom>
          <a:solidFill>
            <a:schemeClr val="accent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A8B7AB95-D78A-47D6-BDB1-175C11379A99}"/>
              </a:ext>
            </a:extLst>
          </p:cNvPr>
          <p:cNvSpPr txBox="1"/>
          <p:nvPr/>
        </p:nvSpPr>
        <p:spPr>
          <a:xfrm>
            <a:off x="271218" y="1306183"/>
            <a:ext cx="2786496" cy="3416320"/>
          </a:xfrm>
          <a:prstGeom prst="rect">
            <a:avLst/>
          </a:prstGeom>
          <a:noFill/>
        </p:spPr>
        <p:txBody>
          <a:bodyPr wrap="square" rtlCol="0">
            <a:spAutoFit/>
          </a:bodyPr>
          <a:lstStyle/>
          <a:p>
            <a:pPr algn="ctr"/>
            <a:r>
              <a:rPr lang="fr-FR" dirty="0"/>
              <a:t>Chaque élève est en possession d’une chaise et d’un petit tapis; il n’y aura aucun échange avec un autre camarade. L’enseignant veillera à organiser l’espace pour que la distanciation recommandée soit respectée. </a:t>
            </a:r>
          </a:p>
        </p:txBody>
      </p:sp>
    </p:spTree>
    <p:extLst>
      <p:ext uri="{BB962C8B-B14F-4D97-AF65-F5344CB8AC3E}">
        <p14:creationId xmlns:p14="http://schemas.microsoft.com/office/powerpoint/2010/main" val="163395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76F949-1E40-4490-BA9B-7160DEBE228A}"/>
              </a:ext>
            </a:extLst>
          </p:cNvPr>
          <p:cNvSpPr/>
          <p:nvPr/>
        </p:nvSpPr>
        <p:spPr>
          <a:xfrm>
            <a:off x="333472" y="581379"/>
            <a:ext cx="3667614" cy="2308324"/>
          </a:xfrm>
          <a:prstGeom prst="rect">
            <a:avLst/>
          </a:prstGeom>
        </p:spPr>
        <p:txBody>
          <a:bodyPr wrap="square">
            <a:spAutoFit/>
          </a:bodyPr>
          <a:lstStyle/>
          <a:p>
            <a:pPr algn="ctr"/>
            <a:r>
              <a:rPr lang="fr-FR" sz="7200" b="1" baseline="30000" dirty="0"/>
              <a:t>Jongler avec des foulards</a:t>
            </a:r>
          </a:p>
        </p:txBody>
      </p:sp>
      <p:sp>
        <p:nvSpPr>
          <p:cNvPr id="10" name="ZoneTexte 9">
            <a:extLst>
              <a:ext uri="{FF2B5EF4-FFF2-40B4-BE49-F238E27FC236}">
                <a16:creationId xmlns:a16="http://schemas.microsoft.com/office/drawing/2014/main" id="{0F20E3DE-EC4B-4D63-A4CB-63AE2E74DE04}"/>
              </a:ext>
            </a:extLst>
          </p:cNvPr>
          <p:cNvSpPr txBox="1"/>
          <p:nvPr/>
        </p:nvSpPr>
        <p:spPr>
          <a:xfrm>
            <a:off x="7349066" y="442879"/>
            <a:ext cx="4362705" cy="2585323"/>
          </a:xfrm>
          <a:prstGeom prst="rect">
            <a:avLst/>
          </a:prstGeom>
          <a:noFill/>
        </p:spPr>
        <p:txBody>
          <a:bodyPr wrap="square" rtlCol="0">
            <a:spAutoFit/>
          </a:bodyPr>
          <a:lstStyle/>
          <a:p>
            <a:pPr algn="ctr"/>
            <a:r>
              <a:rPr lang="fr-FR" dirty="0"/>
              <a:t>Chaque élève est en possession d’un ou plusieurs foulards; il n’y aura aucun échange avec un autre camarade. L’enseignant veillera à organiser l’espace pour que la distanciation recommandée soit respectée. Pour délimiter les espaces, l’enseignant peut utiliser un tapis par enfant </a:t>
            </a:r>
          </a:p>
        </p:txBody>
      </p:sp>
      <p:pic>
        <p:nvPicPr>
          <p:cNvPr id="3" name="Image 2" descr="Une image contenant personne, jeune, femme, fille&#10;&#10;Description générée automatiquement">
            <a:extLst>
              <a:ext uri="{FF2B5EF4-FFF2-40B4-BE49-F238E27FC236}">
                <a16:creationId xmlns:a16="http://schemas.microsoft.com/office/drawing/2014/main" id="{21F13626-DF3D-4A12-AB5C-930DD5DE8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20" y="3014644"/>
            <a:ext cx="3381375" cy="3381375"/>
          </a:xfrm>
          <a:prstGeom prst="rect">
            <a:avLst/>
          </a:prstGeom>
        </p:spPr>
      </p:pic>
      <p:pic>
        <p:nvPicPr>
          <p:cNvPr id="7" name="Image 6" descr="Une image contenant intérieur, enfant, personne, jeune&#10;&#10;Description générée automatiquement">
            <a:extLst>
              <a:ext uri="{FF2B5EF4-FFF2-40B4-BE49-F238E27FC236}">
                <a16:creationId xmlns:a16="http://schemas.microsoft.com/office/drawing/2014/main" id="{4044E8E0-FC64-452D-9D23-B781A3863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016" y="3653006"/>
            <a:ext cx="5602403" cy="3165200"/>
          </a:xfrm>
          <a:prstGeom prst="rect">
            <a:avLst/>
          </a:prstGeom>
        </p:spPr>
      </p:pic>
      <p:sp>
        <p:nvSpPr>
          <p:cNvPr id="12" name="Nuage 11">
            <a:extLst>
              <a:ext uri="{FF2B5EF4-FFF2-40B4-BE49-F238E27FC236}">
                <a16:creationId xmlns:a16="http://schemas.microsoft.com/office/drawing/2014/main" id="{0CD9182A-DAB3-4E50-813E-EEA5AF5A6847}"/>
              </a:ext>
            </a:extLst>
          </p:cNvPr>
          <p:cNvSpPr/>
          <p:nvPr/>
        </p:nvSpPr>
        <p:spPr>
          <a:xfrm>
            <a:off x="4051894" y="303407"/>
            <a:ext cx="2822222" cy="2449689"/>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solidFill>
            </a:endParaRPr>
          </a:p>
        </p:txBody>
      </p:sp>
      <p:sp>
        <p:nvSpPr>
          <p:cNvPr id="14" name="ZoneTexte 13">
            <a:extLst>
              <a:ext uri="{FF2B5EF4-FFF2-40B4-BE49-F238E27FC236}">
                <a16:creationId xmlns:a16="http://schemas.microsoft.com/office/drawing/2014/main" id="{47227DF0-962A-49AF-98DB-A731539676FA}"/>
              </a:ext>
            </a:extLst>
          </p:cNvPr>
          <p:cNvSpPr txBox="1"/>
          <p:nvPr/>
        </p:nvSpPr>
        <p:spPr>
          <a:xfrm>
            <a:off x="4250258" y="761006"/>
            <a:ext cx="2623858" cy="1477328"/>
          </a:xfrm>
          <a:prstGeom prst="rect">
            <a:avLst/>
          </a:prstGeom>
          <a:noFill/>
        </p:spPr>
        <p:txBody>
          <a:bodyPr wrap="square" rtlCol="0">
            <a:spAutoFit/>
          </a:bodyPr>
          <a:lstStyle/>
          <a:p>
            <a:r>
              <a:rPr lang="fr-FR" b="1" dirty="0">
                <a:solidFill>
                  <a:srgbClr val="FF0000"/>
                </a:solidFill>
              </a:rPr>
              <a:t>Au regard des recommandations les activités physiques se font uniquement en extérieur</a:t>
            </a:r>
          </a:p>
        </p:txBody>
      </p:sp>
    </p:spTree>
    <p:extLst>
      <p:ext uri="{BB962C8B-B14F-4D97-AF65-F5344CB8AC3E}">
        <p14:creationId xmlns:p14="http://schemas.microsoft.com/office/powerpoint/2010/main" val="244807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uage 7">
            <a:extLst>
              <a:ext uri="{FF2B5EF4-FFF2-40B4-BE49-F238E27FC236}">
                <a16:creationId xmlns:a16="http://schemas.microsoft.com/office/drawing/2014/main" id="{4791F726-E63D-4603-8F35-FD5ED0E712CB}"/>
              </a:ext>
            </a:extLst>
          </p:cNvPr>
          <p:cNvSpPr/>
          <p:nvPr/>
        </p:nvSpPr>
        <p:spPr>
          <a:xfrm>
            <a:off x="405606" y="1538110"/>
            <a:ext cx="2822222" cy="2449689"/>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itre 1">
            <a:extLst>
              <a:ext uri="{FF2B5EF4-FFF2-40B4-BE49-F238E27FC236}">
                <a16:creationId xmlns:a16="http://schemas.microsoft.com/office/drawing/2014/main" id="{F5617AFB-7191-4A3C-9F59-7418E9D14863}"/>
              </a:ext>
            </a:extLst>
          </p:cNvPr>
          <p:cNvSpPr>
            <a:spLocks noGrp="1"/>
          </p:cNvSpPr>
          <p:nvPr>
            <p:ph type="title"/>
          </p:nvPr>
        </p:nvSpPr>
        <p:spPr>
          <a:xfrm>
            <a:off x="3368361" y="2348880"/>
            <a:ext cx="5544616" cy="1813137"/>
          </a:xfrm>
        </p:spPr>
        <p:txBody>
          <a:bodyPr>
            <a:normAutofit fontScale="90000"/>
          </a:bodyPr>
          <a:lstStyle/>
          <a:p>
            <a:pPr algn="ctr"/>
            <a:r>
              <a:rPr lang="fr-FR" b="1" dirty="0">
                <a:solidFill>
                  <a:schemeClr val="tx1"/>
                </a:solidFill>
                <a:ea typeface="Calibri" panose="020F0502020204030204" pitchFamily="34" charset="0"/>
                <a:cs typeface="Times New Roman" panose="02020603050405020304" pitchFamily="18" charset="0"/>
              </a:rPr>
              <a:t>Agir, s’exprimer, comprendre à travers les activités physiques</a:t>
            </a:r>
            <a:endParaRPr lang="fr-FR" dirty="0">
              <a:solidFill>
                <a:schemeClr val="tx1"/>
              </a:solidFill>
            </a:endParaRPr>
          </a:p>
        </p:txBody>
      </p:sp>
      <p:sp>
        <p:nvSpPr>
          <p:cNvPr id="6" name="Titre 1">
            <a:extLst>
              <a:ext uri="{FF2B5EF4-FFF2-40B4-BE49-F238E27FC236}">
                <a16:creationId xmlns:a16="http://schemas.microsoft.com/office/drawing/2014/main" id="{658FD9CC-9459-4E5E-9709-836384813553}"/>
              </a:ext>
            </a:extLst>
          </p:cNvPr>
          <p:cNvSpPr txBox="1">
            <a:spLocks/>
          </p:cNvSpPr>
          <p:nvPr/>
        </p:nvSpPr>
        <p:spPr>
          <a:xfrm>
            <a:off x="3125434" y="1648178"/>
            <a:ext cx="8174979" cy="544124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lumMod val="50000"/>
                  </a:schemeClr>
                </a:solidFill>
                <a:latin typeface="+mj-lt"/>
                <a:ea typeface="+mj-ea"/>
                <a:cs typeface="+mj-cs"/>
              </a:defRPr>
            </a:lvl1pPr>
          </a:lstStyle>
          <a:p>
            <a:br>
              <a:rPr lang="fr-FR" sz="2400" dirty="0"/>
            </a:br>
            <a:endParaRPr lang="fr-FR" sz="2400" dirty="0"/>
          </a:p>
        </p:txBody>
      </p:sp>
      <p:sp>
        <p:nvSpPr>
          <p:cNvPr id="7" name="ZoneTexte 6">
            <a:extLst>
              <a:ext uri="{FF2B5EF4-FFF2-40B4-BE49-F238E27FC236}">
                <a16:creationId xmlns:a16="http://schemas.microsoft.com/office/drawing/2014/main" id="{FDA51510-ABFB-4D56-A49C-550D181D144B}"/>
              </a:ext>
            </a:extLst>
          </p:cNvPr>
          <p:cNvSpPr txBox="1"/>
          <p:nvPr/>
        </p:nvSpPr>
        <p:spPr>
          <a:xfrm>
            <a:off x="614848" y="2024290"/>
            <a:ext cx="2664177" cy="1477328"/>
          </a:xfrm>
          <a:prstGeom prst="rect">
            <a:avLst/>
          </a:prstGeom>
          <a:noFill/>
        </p:spPr>
        <p:txBody>
          <a:bodyPr wrap="square" rtlCol="0">
            <a:spAutoFit/>
          </a:bodyPr>
          <a:lstStyle/>
          <a:p>
            <a:r>
              <a:rPr lang="fr-FR" b="1" dirty="0">
                <a:solidFill>
                  <a:srgbClr val="FF0000"/>
                </a:solidFill>
              </a:rPr>
              <a:t>Au regard des recommandations les activités physiques se font uniquement en extérieur</a:t>
            </a:r>
          </a:p>
        </p:txBody>
      </p:sp>
    </p:spTree>
    <p:extLst>
      <p:ext uri="{BB962C8B-B14F-4D97-AF65-F5344CB8AC3E}">
        <p14:creationId xmlns:p14="http://schemas.microsoft.com/office/powerpoint/2010/main" val="980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0309" y="916938"/>
            <a:ext cx="6556945" cy="5427127"/>
          </a:xfrm>
          <a:prstGeom prst="rect">
            <a:avLst/>
          </a:prstGeom>
        </p:spPr>
        <p:txBody>
          <a:bodyPr wrap="square">
            <a:spAutoFit/>
          </a:bodyPr>
          <a:lstStyle/>
          <a:p>
            <a:pPr algn="ctr"/>
            <a:r>
              <a:rPr lang="fr-FR" sz="4000" b="1" baseline="30000" dirty="0"/>
              <a:t>DÉFI JONGLER AVEC DES FOULARDS</a:t>
            </a:r>
          </a:p>
          <a:p>
            <a:pPr algn="ctr"/>
            <a:endParaRPr lang="fr-FR" sz="4000" b="1" baseline="30000" dirty="0"/>
          </a:p>
          <a:p>
            <a:pPr algn="ctr"/>
            <a:endParaRPr lang="fr-FR" sz="4000" b="1" baseline="30000" dirty="0"/>
          </a:p>
          <a:p>
            <a:r>
              <a:rPr lang="fr-FR" sz="4000" baseline="30000" dirty="0"/>
              <a:t>Voici un défi pour apprendre à jongler avec 3 foulards.</a:t>
            </a:r>
          </a:p>
          <a:p>
            <a:r>
              <a:rPr lang="fr-FR" sz="4000" baseline="30000" dirty="0"/>
              <a:t>Pour cela suit les conseils. Commence par la fiche 1 étoile. Quand tu as réussi, continue avec la fiche 2 étoiles. Le but est d’arriver à réussir la fiche 3 étoiles.</a:t>
            </a:r>
          </a:p>
          <a:p>
            <a:r>
              <a:rPr lang="fr-FR" sz="4000" baseline="30000" dirty="0"/>
              <a:t>Il faut s’entrainer de nombreuses fois.</a:t>
            </a:r>
          </a:p>
        </p:txBody>
      </p:sp>
      <p:sp>
        <p:nvSpPr>
          <p:cNvPr id="3" name="Espace réservé du contenu 2">
            <a:extLst>
              <a:ext uri="{FF2B5EF4-FFF2-40B4-BE49-F238E27FC236}">
                <a16:creationId xmlns:a16="http://schemas.microsoft.com/office/drawing/2014/main" id="{05532726-9D99-4700-B6D8-C2EC825B6123}"/>
              </a:ext>
            </a:extLst>
          </p:cNvPr>
          <p:cNvSpPr txBox="1">
            <a:spLocks/>
          </p:cNvSpPr>
          <p:nvPr/>
        </p:nvSpPr>
        <p:spPr>
          <a:xfrm>
            <a:off x="114960" y="180622"/>
            <a:ext cx="4716683" cy="4832554"/>
          </a:xfrm>
          <a:prstGeom prst="rect">
            <a:avLst/>
          </a:prstGeom>
        </p:spPr>
        <p:txBody>
          <a:bodyPr rtlCol="0">
            <a:normAutofit fontScale="85000" lnSpcReduction="2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endParaRPr lang="fr-FR" sz="1800" dirty="0">
              <a:solidFill>
                <a:srgbClr val="FF0000"/>
              </a:solidFill>
            </a:endParaRPr>
          </a:p>
          <a:p>
            <a:r>
              <a:rPr lang="fr-FR" sz="2000" dirty="0"/>
              <a:t>Pour chacune de ces activités, chaque enfant dispose d’une boite à son nom dans laquelle il trouvera le matériel dont il a besoin pour cette activité : les fiches actions et des foulards</a:t>
            </a:r>
          </a:p>
          <a:p>
            <a:r>
              <a:rPr lang="fr-FR" sz="2000" dirty="0"/>
              <a:t>Chaque enfant dispose d’une fiche qu’il validera (à bonne distance) avec l’enseignant</a:t>
            </a:r>
          </a:p>
          <a:p>
            <a:r>
              <a:rPr lang="fr-FR" sz="2000" dirty="0"/>
              <a:t>L’enseignant veillera à organiser l’espace pour que la distanciation recommandée soit respectée. </a:t>
            </a:r>
          </a:p>
          <a:p>
            <a:r>
              <a:rPr lang="fr-FR" sz="2000" dirty="0"/>
              <a:t>Quand l’enfant a terminé l’ensemble de la boîte est remis à l’ATSEM pour désinfection. Le matériel pourra ainsi être mis à disposition d’un autre élève dans une autre boite nominative</a:t>
            </a:r>
          </a:p>
        </p:txBody>
      </p:sp>
    </p:spTree>
    <p:extLst>
      <p:ext uri="{BB962C8B-B14F-4D97-AF65-F5344CB8AC3E}">
        <p14:creationId xmlns:p14="http://schemas.microsoft.com/office/powerpoint/2010/main" val="408820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83189" y="404664"/>
            <a:ext cx="2777632" cy="584775"/>
          </a:xfrm>
          <a:prstGeom prst="rect">
            <a:avLst/>
          </a:prstGeom>
          <a:noFill/>
        </p:spPr>
        <p:txBody>
          <a:bodyPr wrap="square" rtlCol="0">
            <a:spAutoFit/>
          </a:bodyPr>
          <a:lstStyle/>
          <a:p>
            <a:r>
              <a:rPr lang="fr-FR" sz="3200" b="1" dirty="0"/>
              <a:t>Défi 1 étoile </a:t>
            </a:r>
          </a:p>
        </p:txBody>
      </p:sp>
      <p:sp>
        <p:nvSpPr>
          <p:cNvPr id="7" name="ZoneTexte 6"/>
          <p:cNvSpPr txBox="1"/>
          <p:nvPr/>
        </p:nvSpPr>
        <p:spPr>
          <a:xfrm>
            <a:off x="283189" y="1262619"/>
            <a:ext cx="2880320" cy="3416320"/>
          </a:xfrm>
          <a:prstGeom prst="rect">
            <a:avLst/>
          </a:prstGeom>
          <a:noFill/>
        </p:spPr>
        <p:txBody>
          <a:bodyPr wrap="square" rtlCol="0">
            <a:spAutoFit/>
          </a:bodyPr>
          <a:lstStyle/>
          <a:p>
            <a:r>
              <a:rPr lang="fr-FR" sz="2400" dirty="0"/>
              <a:t>Jongler avec un foulard.</a:t>
            </a:r>
          </a:p>
          <a:p>
            <a:r>
              <a:rPr lang="fr-FR" sz="2400" dirty="0"/>
              <a:t>Passe le foulard d’une main à l’autre en patte de chat. Si tu réussis tape dans les mains entre chaque passage.</a:t>
            </a:r>
          </a:p>
        </p:txBody>
      </p:sp>
      <p:pic>
        <p:nvPicPr>
          <p:cNvPr id="5" name="Image 4" desc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086" y="112889"/>
            <a:ext cx="4874336" cy="5971712"/>
          </a:xfrm>
          <a:prstGeom prst="rect">
            <a:avLst/>
          </a:prstGeom>
        </p:spPr>
      </p:pic>
      <p:pic>
        <p:nvPicPr>
          <p:cNvPr id="6" name="Image 5" descr="1.jpg">
            <a:extLst>
              <a:ext uri="{FF2B5EF4-FFF2-40B4-BE49-F238E27FC236}">
                <a16:creationId xmlns:a16="http://schemas.microsoft.com/office/drawing/2014/main" id="{BBBB95BC-958B-4A17-9BB1-17FED4F4A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687" y="764704"/>
            <a:ext cx="3799644" cy="3546408"/>
          </a:xfrm>
          <a:prstGeom prst="rect">
            <a:avLst/>
          </a:prstGeom>
        </p:spPr>
      </p:pic>
    </p:spTree>
    <p:extLst>
      <p:ext uri="{BB962C8B-B14F-4D97-AF65-F5344CB8AC3E}">
        <p14:creationId xmlns:p14="http://schemas.microsoft.com/office/powerpoint/2010/main" val="24527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800" y="708377"/>
            <a:ext cx="4622288" cy="5441245"/>
          </a:xfrm>
          <a:prstGeom prst="rect">
            <a:avLst/>
          </a:prstGeom>
        </p:spPr>
      </p:pic>
      <p:sp>
        <p:nvSpPr>
          <p:cNvPr id="4" name="ZoneTexte 3"/>
          <p:cNvSpPr txBox="1"/>
          <p:nvPr/>
        </p:nvSpPr>
        <p:spPr>
          <a:xfrm>
            <a:off x="223487" y="1419576"/>
            <a:ext cx="2592288" cy="2677656"/>
          </a:xfrm>
          <a:prstGeom prst="rect">
            <a:avLst/>
          </a:prstGeom>
          <a:noFill/>
        </p:spPr>
        <p:txBody>
          <a:bodyPr wrap="square" rtlCol="0">
            <a:spAutoFit/>
          </a:bodyPr>
          <a:lstStyle/>
          <a:p>
            <a:r>
              <a:rPr lang="fr-FR" sz="2400" dirty="0"/>
              <a:t>Jongler avec deux foulards.</a:t>
            </a:r>
          </a:p>
          <a:p>
            <a:r>
              <a:rPr lang="fr-FR" sz="2400" dirty="0"/>
              <a:t>Je réussi à jongler avec mes 2 foulards 3 fois sans les faire tomber..</a:t>
            </a:r>
          </a:p>
        </p:txBody>
      </p:sp>
      <p:sp>
        <p:nvSpPr>
          <p:cNvPr id="5" name="ZoneTexte 4"/>
          <p:cNvSpPr txBox="1"/>
          <p:nvPr/>
        </p:nvSpPr>
        <p:spPr>
          <a:xfrm>
            <a:off x="407367" y="332656"/>
            <a:ext cx="3024455" cy="584775"/>
          </a:xfrm>
          <a:prstGeom prst="rect">
            <a:avLst/>
          </a:prstGeom>
          <a:noFill/>
        </p:spPr>
        <p:txBody>
          <a:bodyPr wrap="square" rtlCol="0">
            <a:spAutoFit/>
          </a:bodyPr>
          <a:lstStyle/>
          <a:p>
            <a:r>
              <a:rPr lang="fr-FR" sz="3200" b="1" dirty="0"/>
              <a:t>Défi 2 étoiles </a:t>
            </a:r>
          </a:p>
        </p:txBody>
      </p:sp>
      <p:pic>
        <p:nvPicPr>
          <p:cNvPr id="7" name="Image 6" descr="1.jpg">
            <a:extLst>
              <a:ext uri="{FF2B5EF4-FFF2-40B4-BE49-F238E27FC236}">
                <a16:creationId xmlns:a16="http://schemas.microsoft.com/office/drawing/2014/main" id="{AA5CC658-2694-40F7-95E7-E16F62CAD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7164" y="116632"/>
            <a:ext cx="3702756" cy="4238499"/>
          </a:xfrm>
          <a:prstGeom prst="rect">
            <a:avLst/>
          </a:prstGeom>
        </p:spPr>
      </p:pic>
    </p:spTree>
    <p:extLst>
      <p:ext uri="{BB962C8B-B14F-4D97-AF65-F5344CB8AC3E}">
        <p14:creationId xmlns:p14="http://schemas.microsoft.com/office/powerpoint/2010/main" val="412133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07367" y="332656"/>
            <a:ext cx="3769521" cy="584775"/>
          </a:xfrm>
          <a:prstGeom prst="rect">
            <a:avLst/>
          </a:prstGeom>
          <a:noFill/>
        </p:spPr>
        <p:txBody>
          <a:bodyPr wrap="square" rtlCol="0">
            <a:spAutoFit/>
          </a:bodyPr>
          <a:lstStyle/>
          <a:p>
            <a:r>
              <a:rPr lang="fr-FR" sz="3200" b="1" dirty="0"/>
              <a:t>Défi 3 étoiles </a:t>
            </a:r>
          </a:p>
        </p:txBody>
      </p:sp>
      <p:sp>
        <p:nvSpPr>
          <p:cNvPr id="6" name="ZoneTexte 5"/>
          <p:cNvSpPr txBox="1"/>
          <p:nvPr/>
        </p:nvSpPr>
        <p:spPr>
          <a:xfrm>
            <a:off x="302509" y="1310846"/>
            <a:ext cx="2592288" cy="2308324"/>
          </a:xfrm>
          <a:prstGeom prst="rect">
            <a:avLst/>
          </a:prstGeom>
          <a:noFill/>
        </p:spPr>
        <p:txBody>
          <a:bodyPr wrap="square" rtlCol="0">
            <a:spAutoFit/>
          </a:bodyPr>
          <a:lstStyle/>
          <a:p>
            <a:r>
              <a:rPr lang="fr-FR" sz="2400" dirty="0"/>
              <a:t>Je réussis à jongler avec mes trois foulards 3 fois sans les faire tomber. </a:t>
            </a:r>
          </a:p>
        </p:txBody>
      </p:sp>
      <p:pic>
        <p:nvPicPr>
          <p:cNvPr id="4" name="Image 3"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797" y="1072444"/>
            <a:ext cx="4836675" cy="5626100"/>
          </a:xfrm>
          <a:prstGeom prst="rect">
            <a:avLst/>
          </a:prstGeom>
        </p:spPr>
      </p:pic>
      <p:pic>
        <p:nvPicPr>
          <p:cNvPr id="7" name="Image 6" descr="1.jpg">
            <a:extLst>
              <a:ext uri="{FF2B5EF4-FFF2-40B4-BE49-F238E27FC236}">
                <a16:creationId xmlns:a16="http://schemas.microsoft.com/office/drawing/2014/main" id="{1EBA03D7-5A7E-4F59-B29E-7A0F9806D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8606" y="1310846"/>
            <a:ext cx="3679955" cy="3721156"/>
          </a:xfrm>
          <a:prstGeom prst="rect">
            <a:avLst/>
          </a:prstGeom>
        </p:spPr>
      </p:pic>
    </p:spTree>
    <p:extLst>
      <p:ext uri="{BB962C8B-B14F-4D97-AF65-F5344CB8AC3E}">
        <p14:creationId xmlns:p14="http://schemas.microsoft.com/office/powerpoint/2010/main" val="67006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uage 11">
            <a:extLst>
              <a:ext uri="{FF2B5EF4-FFF2-40B4-BE49-F238E27FC236}">
                <a16:creationId xmlns:a16="http://schemas.microsoft.com/office/drawing/2014/main" id="{D5A5EFBD-3657-4E15-B612-4266488B758A}"/>
              </a:ext>
            </a:extLst>
          </p:cNvPr>
          <p:cNvSpPr/>
          <p:nvPr/>
        </p:nvSpPr>
        <p:spPr>
          <a:xfrm>
            <a:off x="2886083" y="322847"/>
            <a:ext cx="2822222" cy="2449689"/>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solidFill>
            </a:endParaRPr>
          </a:p>
        </p:txBody>
      </p:sp>
      <p:sp>
        <p:nvSpPr>
          <p:cNvPr id="11" name="ZoneTexte 10">
            <a:extLst>
              <a:ext uri="{FF2B5EF4-FFF2-40B4-BE49-F238E27FC236}">
                <a16:creationId xmlns:a16="http://schemas.microsoft.com/office/drawing/2014/main" id="{46347C7B-D689-481A-B746-C287797FD263}"/>
              </a:ext>
            </a:extLst>
          </p:cNvPr>
          <p:cNvSpPr txBox="1"/>
          <p:nvPr/>
        </p:nvSpPr>
        <p:spPr>
          <a:xfrm>
            <a:off x="3084447" y="809027"/>
            <a:ext cx="2623858" cy="1477328"/>
          </a:xfrm>
          <a:prstGeom prst="rect">
            <a:avLst/>
          </a:prstGeom>
          <a:noFill/>
        </p:spPr>
        <p:txBody>
          <a:bodyPr wrap="square" rtlCol="0">
            <a:spAutoFit/>
          </a:bodyPr>
          <a:lstStyle/>
          <a:p>
            <a:r>
              <a:rPr lang="fr-FR" b="1" dirty="0">
                <a:solidFill>
                  <a:srgbClr val="FF0000"/>
                </a:solidFill>
              </a:rPr>
              <a:t>Au regard des recommandations les activités physiques se font uniquement en extérieur</a:t>
            </a:r>
          </a:p>
        </p:txBody>
      </p:sp>
      <p:pic>
        <p:nvPicPr>
          <p:cNvPr id="3" name="Image 2" descr="Une image contenant dessin, intérieur, table, poupée&#10;&#10;Description générée automatiquement">
            <a:extLst>
              <a:ext uri="{FF2B5EF4-FFF2-40B4-BE49-F238E27FC236}">
                <a16:creationId xmlns:a16="http://schemas.microsoft.com/office/drawing/2014/main" id="{54A84309-0B7A-4240-BB7D-623A489C2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2396887"/>
            <a:ext cx="3098351" cy="1400751"/>
          </a:xfrm>
          <a:prstGeom prst="rect">
            <a:avLst/>
          </a:prstGeom>
        </p:spPr>
      </p:pic>
      <p:pic>
        <p:nvPicPr>
          <p:cNvPr id="5" name="Image 4" descr="Une image contenant dessin&#10;&#10;Description générée automatiquement">
            <a:extLst>
              <a:ext uri="{FF2B5EF4-FFF2-40B4-BE49-F238E27FC236}">
                <a16:creationId xmlns:a16="http://schemas.microsoft.com/office/drawing/2014/main" id="{F45299E4-24BE-4333-8FCC-10D334A99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4063" y="226308"/>
            <a:ext cx="6517937" cy="3571330"/>
          </a:xfrm>
          <a:prstGeom prst="rect">
            <a:avLst/>
          </a:prstGeom>
        </p:spPr>
      </p:pic>
      <p:sp>
        <p:nvSpPr>
          <p:cNvPr id="6" name="Rectangle 5">
            <a:extLst>
              <a:ext uri="{FF2B5EF4-FFF2-40B4-BE49-F238E27FC236}">
                <a16:creationId xmlns:a16="http://schemas.microsoft.com/office/drawing/2014/main" id="{9676F949-1E40-4490-BA9B-7160DEBE228A}"/>
              </a:ext>
            </a:extLst>
          </p:cNvPr>
          <p:cNvSpPr/>
          <p:nvPr/>
        </p:nvSpPr>
        <p:spPr>
          <a:xfrm>
            <a:off x="-75067" y="464212"/>
            <a:ext cx="3098351" cy="2308324"/>
          </a:xfrm>
          <a:prstGeom prst="rect">
            <a:avLst/>
          </a:prstGeom>
        </p:spPr>
        <p:txBody>
          <a:bodyPr wrap="square">
            <a:spAutoFit/>
          </a:bodyPr>
          <a:lstStyle/>
          <a:p>
            <a:pPr algn="ctr"/>
            <a:r>
              <a:rPr lang="fr-FR" sz="7200" b="1" baseline="30000" dirty="0"/>
              <a:t>CORDE À SAUTER</a:t>
            </a:r>
          </a:p>
        </p:txBody>
      </p:sp>
      <p:pic>
        <p:nvPicPr>
          <p:cNvPr id="8" name="Image 7" descr="Une image contenant dessin, intérieur, table, poupée&#10;&#10;Description générée automatiquement">
            <a:extLst>
              <a:ext uri="{FF2B5EF4-FFF2-40B4-BE49-F238E27FC236}">
                <a16:creationId xmlns:a16="http://schemas.microsoft.com/office/drawing/2014/main" id="{BF4FEB9B-8361-44A8-A8A5-DB4247E7F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6592" y="4987415"/>
            <a:ext cx="3098351" cy="1400751"/>
          </a:xfrm>
          <a:prstGeom prst="rect">
            <a:avLst/>
          </a:prstGeom>
        </p:spPr>
      </p:pic>
      <p:pic>
        <p:nvPicPr>
          <p:cNvPr id="9" name="Image 8" descr="Une image contenant dessin, intérieur, table, poupée&#10;&#10;Description générée automatiquement">
            <a:extLst>
              <a:ext uri="{FF2B5EF4-FFF2-40B4-BE49-F238E27FC236}">
                <a16:creationId xmlns:a16="http://schemas.microsoft.com/office/drawing/2014/main" id="{89A65EB1-AD81-47D8-9E36-5CBD1EB2B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449" y="5230941"/>
            <a:ext cx="3098351" cy="1400751"/>
          </a:xfrm>
          <a:prstGeom prst="rect">
            <a:avLst/>
          </a:prstGeom>
        </p:spPr>
      </p:pic>
      <p:sp>
        <p:nvSpPr>
          <p:cNvPr id="10" name="ZoneTexte 9">
            <a:extLst>
              <a:ext uri="{FF2B5EF4-FFF2-40B4-BE49-F238E27FC236}">
                <a16:creationId xmlns:a16="http://schemas.microsoft.com/office/drawing/2014/main" id="{0F20E3DE-EC4B-4D63-A4CB-63AE2E74DE04}"/>
              </a:ext>
            </a:extLst>
          </p:cNvPr>
          <p:cNvSpPr txBox="1"/>
          <p:nvPr/>
        </p:nvSpPr>
        <p:spPr>
          <a:xfrm>
            <a:off x="491516" y="4064085"/>
            <a:ext cx="11440840" cy="923330"/>
          </a:xfrm>
          <a:prstGeom prst="rect">
            <a:avLst/>
          </a:prstGeom>
          <a:noFill/>
        </p:spPr>
        <p:txBody>
          <a:bodyPr wrap="square" rtlCol="0">
            <a:spAutoFit/>
          </a:bodyPr>
          <a:lstStyle/>
          <a:p>
            <a:pPr algn="ctr"/>
            <a:r>
              <a:rPr lang="fr-FR" dirty="0"/>
              <a:t>Chaque élève est en possession d’une corde à sauter il n’y aura aucun échange avec un autre camarade. L’enseignant veillera à organiser l’espace pour que la distanciation recommandée soit respectée. </a:t>
            </a:r>
          </a:p>
        </p:txBody>
      </p:sp>
    </p:spTree>
    <p:extLst>
      <p:ext uri="{BB962C8B-B14F-4D97-AF65-F5344CB8AC3E}">
        <p14:creationId xmlns:p14="http://schemas.microsoft.com/office/powerpoint/2010/main" val="321617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9333" y="995961"/>
            <a:ext cx="5925368" cy="4647426"/>
          </a:xfrm>
          <a:prstGeom prst="rect">
            <a:avLst/>
          </a:prstGeom>
        </p:spPr>
        <p:txBody>
          <a:bodyPr wrap="square">
            <a:spAutoFit/>
          </a:bodyPr>
          <a:lstStyle/>
          <a:p>
            <a:pPr algn="ctr"/>
            <a:r>
              <a:rPr lang="fr-FR" sz="4000" b="1" baseline="30000" dirty="0"/>
              <a:t>DÉFI CORDE À SAUTER</a:t>
            </a:r>
          </a:p>
          <a:p>
            <a:pPr algn="ctr"/>
            <a:endParaRPr lang="fr-FR" sz="3200" b="1" baseline="30000" dirty="0"/>
          </a:p>
          <a:p>
            <a:r>
              <a:rPr lang="fr-FR" sz="3200" dirty="0"/>
              <a:t>Dans ce défi, tu vas apprendre à faire différentes actions avec la corde à sauter et présenter une chorégraphie en enchainant ces mouvements. </a:t>
            </a:r>
          </a:p>
          <a:p>
            <a:pPr algn="ctr"/>
            <a:endParaRPr lang="fr-FR" sz="2400" dirty="0"/>
          </a:p>
        </p:txBody>
      </p:sp>
      <p:sp>
        <p:nvSpPr>
          <p:cNvPr id="3" name="Espace réservé du contenu 2">
            <a:extLst>
              <a:ext uri="{FF2B5EF4-FFF2-40B4-BE49-F238E27FC236}">
                <a16:creationId xmlns:a16="http://schemas.microsoft.com/office/drawing/2014/main" id="{8BDFD547-E947-44B7-8AAB-8CCCC4888D0B}"/>
              </a:ext>
            </a:extLst>
          </p:cNvPr>
          <p:cNvSpPr txBox="1">
            <a:spLocks/>
          </p:cNvSpPr>
          <p:nvPr/>
        </p:nvSpPr>
        <p:spPr>
          <a:xfrm>
            <a:off x="114960" y="416891"/>
            <a:ext cx="4716683" cy="4164237"/>
          </a:xfrm>
          <a:prstGeom prst="rect">
            <a:avLst/>
          </a:prstGeom>
        </p:spPr>
        <p:txBody>
          <a:bodyPr rtlCol="0">
            <a:normAutofit fontScale="77500" lnSpcReduction="2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endParaRPr lang="fr-FR" sz="1800" dirty="0">
              <a:solidFill>
                <a:srgbClr val="FF0000"/>
              </a:solidFill>
            </a:endParaRPr>
          </a:p>
          <a:p>
            <a:r>
              <a:rPr lang="fr-FR" sz="2000" dirty="0"/>
              <a:t>Pour chacune de ces activités, chaque enfant dispose d’une boite à son nom dans laquelle il trouvera le matériel dont il a besoin pour cette activité : les fiches actions et une corde à sauter</a:t>
            </a:r>
          </a:p>
          <a:p>
            <a:r>
              <a:rPr lang="fr-FR" sz="2000" dirty="0"/>
              <a:t>Chaque enfant dispose d’une fiche qu’il validera (à bonne distance) avec l’enseignant</a:t>
            </a:r>
          </a:p>
          <a:p>
            <a:r>
              <a:rPr lang="fr-FR" sz="2000" dirty="0"/>
              <a:t>L’enseignant veillera à organiser l’espace pour que la distanciation recommandée soit respectée. </a:t>
            </a:r>
          </a:p>
          <a:p>
            <a:r>
              <a:rPr lang="fr-FR" sz="2000" dirty="0"/>
              <a:t>Quand l’enfant a terminé l’ensemble de la boîte est remis à l’ATSEM pour désinfection. Le matériel pourra ainsi être mis à disposition d’un autre élève dans une autre boite nominative</a:t>
            </a:r>
          </a:p>
        </p:txBody>
      </p:sp>
    </p:spTree>
    <p:extLst>
      <p:ext uri="{BB962C8B-B14F-4D97-AF65-F5344CB8AC3E}">
        <p14:creationId xmlns:p14="http://schemas.microsoft.com/office/powerpoint/2010/main" val="379509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504" y="0"/>
            <a:ext cx="9080500" cy="6858000"/>
          </a:xfrm>
          <a:prstGeom prst="rect">
            <a:avLst/>
          </a:prstGeom>
        </p:spPr>
      </p:pic>
    </p:spTree>
    <p:extLst>
      <p:ext uri="{BB962C8B-B14F-4D97-AF65-F5344CB8AC3E}">
        <p14:creationId xmlns:p14="http://schemas.microsoft.com/office/powerpoint/2010/main" val="211740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536" y="50800"/>
            <a:ext cx="7645400" cy="6807200"/>
          </a:xfrm>
          <a:prstGeom prst="rect">
            <a:avLst/>
          </a:prstGeom>
        </p:spPr>
      </p:pic>
    </p:spTree>
    <p:extLst>
      <p:ext uri="{BB962C8B-B14F-4D97-AF65-F5344CB8AC3E}">
        <p14:creationId xmlns:p14="http://schemas.microsoft.com/office/powerpoint/2010/main" val="275340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0"/>
            <a:ext cx="7683500" cy="3505200"/>
          </a:xfrm>
          <a:prstGeom prst="rect">
            <a:avLst/>
          </a:prstGeom>
        </p:spPr>
      </p:pic>
      <p:pic>
        <p:nvPicPr>
          <p:cNvPr id="5" name="Image 4"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528" y="3390900"/>
            <a:ext cx="7683500" cy="3467100"/>
          </a:xfrm>
          <a:prstGeom prst="rect">
            <a:avLst/>
          </a:prstGeom>
        </p:spPr>
      </p:pic>
    </p:spTree>
    <p:extLst>
      <p:ext uri="{BB962C8B-B14F-4D97-AF65-F5344CB8AC3E}">
        <p14:creationId xmlns:p14="http://schemas.microsoft.com/office/powerpoint/2010/main" val="164765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467" y="0"/>
            <a:ext cx="7670800" cy="6845300"/>
          </a:xfrm>
          <a:prstGeom prst="rect">
            <a:avLst/>
          </a:prstGeom>
        </p:spPr>
      </p:pic>
    </p:spTree>
    <p:extLst>
      <p:ext uri="{BB962C8B-B14F-4D97-AF65-F5344CB8AC3E}">
        <p14:creationId xmlns:p14="http://schemas.microsoft.com/office/powerpoint/2010/main" val="156351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Nuage 14">
            <a:extLst>
              <a:ext uri="{FF2B5EF4-FFF2-40B4-BE49-F238E27FC236}">
                <a16:creationId xmlns:a16="http://schemas.microsoft.com/office/drawing/2014/main" id="{A9394633-B130-4711-8159-62A7185E99C8}"/>
              </a:ext>
            </a:extLst>
          </p:cNvPr>
          <p:cNvSpPr/>
          <p:nvPr/>
        </p:nvSpPr>
        <p:spPr>
          <a:xfrm>
            <a:off x="2990739" y="452263"/>
            <a:ext cx="2822222" cy="2449689"/>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C5C9936F-6A66-4D11-ADDD-A03651C5B85D}"/>
              </a:ext>
            </a:extLst>
          </p:cNvPr>
          <p:cNvSpPr txBox="1"/>
          <p:nvPr/>
        </p:nvSpPr>
        <p:spPr>
          <a:xfrm>
            <a:off x="3189103" y="931386"/>
            <a:ext cx="2623858" cy="1477328"/>
          </a:xfrm>
          <a:prstGeom prst="rect">
            <a:avLst/>
          </a:prstGeom>
          <a:noFill/>
        </p:spPr>
        <p:txBody>
          <a:bodyPr wrap="square" rtlCol="0">
            <a:spAutoFit/>
          </a:bodyPr>
          <a:lstStyle/>
          <a:p>
            <a:r>
              <a:rPr lang="fr-FR" b="1" dirty="0">
                <a:solidFill>
                  <a:srgbClr val="FF0000"/>
                </a:solidFill>
              </a:rPr>
              <a:t>Au regard des recommandations les activités physiques se font uniquement en extérieur</a:t>
            </a:r>
          </a:p>
        </p:txBody>
      </p:sp>
      <p:sp>
        <p:nvSpPr>
          <p:cNvPr id="6" name="Rectangle 5">
            <a:extLst>
              <a:ext uri="{FF2B5EF4-FFF2-40B4-BE49-F238E27FC236}">
                <a16:creationId xmlns:a16="http://schemas.microsoft.com/office/drawing/2014/main" id="{9676F949-1E40-4490-BA9B-7160DEBE228A}"/>
              </a:ext>
            </a:extLst>
          </p:cNvPr>
          <p:cNvSpPr/>
          <p:nvPr/>
        </p:nvSpPr>
        <p:spPr>
          <a:xfrm>
            <a:off x="-287417" y="791592"/>
            <a:ext cx="3667614" cy="2308324"/>
          </a:xfrm>
          <a:prstGeom prst="rect">
            <a:avLst/>
          </a:prstGeom>
        </p:spPr>
        <p:txBody>
          <a:bodyPr wrap="square">
            <a:spAutoFit/>
          </a:bodyPr>
          <a:lstStyle/>
          <a:p>
            <a:pPr algn="ctr"/>
            <a:r>
              <a:rPr lang="fr-FR" sz="7200" b="1" baseline="30000" dirty="0"/>
              <a:t>Actions avec un carton</a:t>
            </a:r>
          </a:p>
        </p:txBody>
      </p:sp>
      <p:sp>
        <p:nvSpPr>
          <p:cNvPr id="10" name="ZoneTexte 9">
            <a:extLst>
              <a:ext uri="{FF2B5EF4-FFF2-40B4-BE49-F238E27FC236}">
                <a16:creationId xmlns:a16="http://schemas.microsoft.com/office/drawing/2014/main" id="{0F20E3DE-EC4B-4D63-A4CB-63AE2E74DE04}"/>
              </a:ext>
            </a:extLst>
          </p:cNvPr>
          <p:cNvSpPr txBox="1"/>
          <p:nvPr/>
        </p:nvSpPr>
        <p:spPr>
          <a:xfrm>
            <a:off x="375580" y="3194840"/>
            <a:ext cx="11440840" cy="646331"/>
          </a:xfrm>
          <a:prstGeom prst="rect">
            <a:avLst/>
          </a:prstGeom>
          <a:noFill/>
        </p:spPr>
        <p:txBody>
          <a:bodyPr wrap="square" rtlCol="0">
            <a:spAutoFit/>
          </a:bodyPr>
          <a:lstStyle/>
          <a:p>
            <a:pPr algn="ctr"/>
            <a:r>
              <a:rPr lang="fr-FR" dirty="0"/>
              <a:t>Chaque élève est en possession d’un carton il n’y aura aucun échange avec un autre camarade. L’enseignant veillera à organiser l’espace pour que la distanciation recommandée soit respectée. </a:t>
            </a:r>
          </a:p>
        </p:txBody>
      </p:sp>
      <p:pic>
        <p:nvPicPr>
          <p:cNvPr id="4" name="Image 3" descr="Une image contenant boîte&#10;&#10;Description générée automatiquement">
            <a:extLst>
              <a:ext uri="{FF2B5EF4-FFF2-40B4-BE49-F238E27FC236}">
                <a16:creationId xmlns:a16="http://schemas.microsoft.com/office/drawing/2014/main" id="{98EFED68-DED0-4742-8475-47F7252984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4192" y="4031019"/>
            <a:ext cx="2646401" cy="2646401"/>
          </a:xfrm>
          <a:prstGeom prst="rect">
            <a:avLst/>
          </a:prstGeom>
        </p:spPr>
      </p:pic>
      <p:pic>
        <p:nvPicPr>
          <p:cNvPr id="11" name="Image 10" descr="Une image contenant lit&#10;&#10;Description générée automatiquement">
            <a:extLst>
              <a:ext uri="{FF2B5EF4-FFF2-40B4-BE49-F238E27FC236}">
                <a16:creationId xmlns:a16="http://schemas.microsoft.com/office/drawing/2014/main" id="{2299AEC8-D9EE-4261-8922-59A3F1F23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90033"/>
            <a:ext cx="5741529" cy="2511919"/>
          </a:xfrm>
          <a:prstGeom prst="rect">
            <a:avLst/>
          </a:prstGeom>
        </p:spPr>
      </p:pic>
      <p:pic>
        <p:nvPicPr>
          <p:cNvPr id="13" name="Image 12" descr="Une image contenant intérieur, jeune, petit, enfant&#10;&#10;Description générée automatiquement">
            <a:extLst>
              <a:ext uri="{FF2B5EF4-FFF2-40B4-BE49-F238E27FC236}">
                <a16:creationId xmlns:a16="http://schemas.microsoft.com/office/drawing/2014/main" id="{20F81222-44E8-4E1C-AF31-DA19C9E732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080" y="4772025"/>
            <a:ext cx="3714750" cy="2085975"/>
          </a:xfrm>
          <a:prstGeom prst="rect">
            <a:avLst/>
          </a:prstGeom>
        </p:spPr>
      </p:pic>
    </p:spTree>
    <p:extLst>
      <p:ext uri="{BB962C8B-B14F-4D97-AF65-F5344CB8AC3E}">
        <p14:creationId xmlns:p14="http://schemas.microsoft.com/office/powerpoint/2010/main" val="17999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631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10;&#10;Description générée automatiquement">
            <a:extLst>
              <a:ext uri="{FF2B5EF4-FFF2-40B4-BE49-F238E27FC236}">
                <a16:creationId xmlns:a16="http://schemas.microsoft.com/office/drawing/2014/main" id="{1398B2F6-7857-44DB-9C93-3003E2007754}"/>
              </a:ext>
            </a:extLst>
          </p:cNvPr>
          <p:cNvPicPr>
            <a:picLocks noChangeAspect="1"/>
          </p:cNvPicPr>
          <p:nvPr/>
        </p:nvPicPr>
        <p:blipFill>
          <a:blip r:embed="rId2"/>
          <a:stretch>
            <a:fillRect/>
          </a:stretch>
        </p:blipFill>
        <p:spPr>
          <a:xfrm>
            <a:off x="335360" y="1124744"/>
            <a:ext cx="8066533" cy="3904054"/>
          </a:xfrm>
          <a:prstGeom prst="rect">
            <a:avLst/>
          </a:prstGeom>
        </p:spPr>
      </p:pic>
      <p:sp>
        <p:nvSpPr>
          <p:cNvPr id="4" name="Titre 1">
            <a:extLst>
              <a:ext uri="{FF2B5EF4-FFF2-40B4-BE49-F238E27FC236}">
                <a16:creationId xmlns:a16="http://schemas.microsoft.com/office/drawing/2014/main" id="{C7EBD62F-EE61-4718-BCB3-6C2265E51C06}"/>
              </a:ext>
            </a:extLst>
          </p:cNvPr>
          <p:cNvSpPr txBox="1">
            <a:spLocks/>
          </p:cNvSpPr>
          <p:nvPr/>
        </p:nvSpPr>
        <p:spPr>
          <a:xfrm>
            <a:off x="1460214" y="346423"/>
            <a:ext cx="9829800" cy="1082674"/>
          </a:xfrm>
          <a:prstGeom prst="rect">
            <a:avLst/>
          </a:prstGeom>
        </p:spPr>
        <p:txBody>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algn="ctr"/>
            <a:r>
              <a:rPr lang="fr-FR" dirty="0"/>
              <a:t>Apprendre à faire différentes actions avec un carton</a:t>
            </a:r>
          </a:p>
        </p:txBody>
      </p:sp>
      <p:pic>
        <p:nvPicPr>
          <p:cNvPr id="6" name="Image 5" descr="Une image contenant boîte, ordinateur, table, jouet&#10;&#10;Description générée automatiquement">
            <a:extLst>
              <a:ext uri="{FF2B5EF4-FFF2-40B4-BE49-F238E27FC236}">
                <a16:creationId xmlns:a16="http://schemas.microsoft.com/office/drawing/2014/main" id="{33EB9F21-3AF8-48AD-935C-8F9FB2268BDE}"/>
              </a:ext>
            </a:extLst>
          </p:cNvPr>
          <p:cNvPicPr>
            <a:picLocks noChangeAspect="1"/>
          </p:cNvPicPr>
          <p:nvPr/>
        </p:nvPicPr>
        <p:blipFill>
          <a:blip r:embed="rId3"/>
          <a:stretch>
            <a:fillRect/>
          </a:stretch>
        </p:blipFill>
        <p:spPr>
          <a:xfrm>
            <a:off x="9197709" y="1772816"/>
            <a:ext cx="2092305" cy="2293489"/>
          </a:xfrm>
          <a:prstGeom prst="rect">
            <a:avLst/>
          </a:prstGeom>
        </p:spPr>
      </p:pic>
    </p:spTree>
    <p:extLst>
      <p:ext uri="{BB962C8B-B14F-4D97-AF65-F5344CB8AC3E}">
        <p14:creationId xmlns:p14="http://schemas.microsoft.com/office/powerpoint/2010/main" val="351573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capture d’écran&#10;&#10;Description générée automatiquement">
            <a:extLst>
              <a:ext uri="{FF2B5EF4-FFF2-40B4-BE49-F238E27FC236}">
                <a16:creationId xmlns:a16="http://schemas.microsoft.com/office/drawing/2014/main" id="{1DB1351C-3775-43EF-BBBE-507847B4CD69}"/>
              </a:ext>
            </a:extLst>
          </p:cNvPr>
          <p:cNvPicPr>
            <a:picLocks noChangeAspect="1"/>
          </p:cNvPicPr>
          <p:nvPr/>
        </p:nvPicPr>
        <p:blipFill>
          <a:blip r:embed="rId2"/>
          <a:stretch>
            <a:fillRect/>
          </a:stretch>
        </p:blipFill>
        <p:spPr>
          <a:xfrm>
            <a:off x="238254" y="191541"/>
            <a:ext cx="8037066" cy="3343345"/>
          </a:xfrm>
          <a:prstGeom prst="rect">
            <a:avLst/>
          </a:prstGeom>
        </p:spPr>
      </p:pic>
      <p:pic>
        <p:nvPicPr>
          <p:cNvPr id="5" name="Image 4" descr="Une image contenant capture d’écran&#10;&#10;Description générée automatiquement">
            <a:extLst>
              <a:ext uri="{FF2B5EF4-FFF2-40B4-BE49-F238E27FC236}">
                <a16:creationId xmlns:a16="http://schemas.microsoft.com/office/drawing/2014/main" id="{8C9F5A29-D28E-4FE8-B9E5-488A226B5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061" y="3534886"/>
            <a:ext cx="7606518" cy="3156162"/>
          </a:xfrm>
          <a:prstGeom prst="rect">
            <a:avLst/>
          </a:prstGeom>
        </p:spPr>
      </p:pic>
      <p:pic>
        <p:nvPicPr>
          <p:cNvPr id="6" name="Image 5" descr="Une image contenant personne, table, intérieur, assis&#10;&#10;Description générée automatiquement">
            <a:extLst>
              <a:ext uri="{FF2B5EF4-FFF2-40B4-BE49-F238E27FC236}">
                <a16:creationId xmlns:a16="http://schemas.microsoft.com/office/drawing/2014/main" id="{61F4C067-449D-4DC2-A856-0FFBF37A49D7}"/>
              </a:ext>
            </a:extLst>
          </p:cNvPr>
          <p:cNvPicPr>
            <a:picLocks noChangeAspect="1"/>
          </p:cNvPicPr>
          <p:nvPr/>
        </p:nvPicPr>
        <p:blipFill>
          <a:blip r:embed="rId4"/>
          <a:stretch>
            <a:fillRect/>
          </a:stretch>
        </p:blipFill>
        <p:spPr>
          <a:xfrm>
            <a:off x="8721259" y="432111"/>
            <a:ext cx="1285597" cy="1351067"/>
          </a:xfrm>
          <a:prstGeom prst="rect">
            <a:avLst/>
          </a:prstGeom>
        </p:spPr>
      </p:pic>
      <p:pic>
        <p:nvPicPr>
          <p:cNvPr id="7" name="Image 6" descr="Une image contenant table, jaune, assis, petit&#10;&#10;Description générée automatiquement">
            <a:extLst>
              <a:ext uri="{FF2B5EF4-FFF2-40B4-BE49-F238E27FC236}">
                <a16:creationId xmlns:a16="http://schemas.microsoft.com/office/drawing/2014/main" id="{8F160914-3991-4BF9-89ED-F9CA8D590173}"/>
              </a:ext>
            </a:extLst>
          </p:cNvPr>
          <p:cNvPicPr>
            <a:picLocks noChangeAspect="1"/>
          </p:cNvPicPr>
          <p:nvPr/>
        </p:nvPicPr>
        <p:blipFill>
          <a:blip r:embed="rId5"/>
          <a:stretch>
            <a:fillRect/>
          </a:stretch>
        </p:blipFill>
        <p:spPr>
          <a:xfrm>
            <a:off x="512938" y="3534886"/>
            <a:ext cx="3167895" cy="3156162"/>
          </a:xfrm>
          <a:prstGeom prst="rect">
            <a:avLst/>
          </a:prstGeom>
        </p:spPr>
      </p:pic>
      <p:pic>
        <p:nvPicPr>
          <p:cNvPr id="8" name="Image 7" descr="Une image contenant personne, assis, petit, tenant&#10;&#10;Description générée automatiquement">
            <a:extLst>
              <a:ext uri="{FF2B5EF4-FFF2-40B4-BE49-F238E27FC236}">
                <a16:creationId xmlns:a16="http://schemas.microsoft.com/office/drawing/2014/main" id="{AC274C97-38B5-4C98-BE00-A86F14FE51FE}"/>
              </a:ext>
            </a:extLst>
          </p:cNvPr>
          <p:cNvPicPr>
            <a:picLocks noChangeAspect="1"/>
          </p:cNvPicPr>
          <p:nvPr/>
        </p:nvPicPr>
        <p:blipFill>
          <a:blip r:embed="rId6"/>
          <a:stretch>
            <a:fillRect/>
          </a:stretch>
        </p:blipFill>
        <p:spPr>
          <a:xfrm>
            <a:off x="10452796" y="1879326"/>
            <a:ext cx="1519174" cy="1549674"/>
          </a:xfrm>
          <a:prstGeom prst="rect">
            <a:avLst/>
          </a:prstGeom>
        </p:spPr>
      </p:pic>
      <p:pic>
        <p:nvPicPr>
          <p:cNvPr id="9" name="Image 8" descr="Une image contenant intérieur, table, assis, jouet&#10;&#10;Description générée automatiquement">
            <a:extLst>
              <a:ext uri="{FF2B5EF4-FFF2-40B4-BE49-F238E27FC236}">
                <a16:creationId xmlns:a16="http://schemas.microsoft.com/office/drawing/2014/main" id="{7F2819EE-157C-42B8-B42E-45F80801DBD3}"/>
              </a:ext>
            </a:extLst>
          </p:cNvPr>
          <p:cNvPicPr>
            <a:picLocks noChangeAspect="1"/>
          </p:cNvPicPr>
          <p:nvPr/>
        </p:nvPicPr>
        <p:blipFill>
          <a:blip r:embed="rId7"/>
          <a:stretch>
            <a:fillRect/>
          </a:stretch>
        </p:blipFill>
        <p:spPr>
          <a:xfrm>
            <a:off x="8424670" y="1931185"/>
            <a:ext cx="1318072" cy="1550758"/>
          </a:xfrm>
          <a:prstGeom prst="rect">
            <a:avLst/>
          </a:prstGeom>
        </p:spPr>
      </p:pic>
      <p:pic>
        <p:nvPicPr>
          <p:cNvPr id="10" name="Image 9" descr="Une image contenant personne, plancher, en bois, bâtiment&#10;&#10;Description générée automatiquement">
            <a:extLst>
              <a:ext uri="{FF2B5EF4-FFF2-40B4-BE49-F238E27FC236}">
                <a16:creationId xmlns:a16="http://schemas.microsoft.com/office/drawing/2014/main" id="{D98950A3-9033-4DE3-BC0B-EF51F80E7D38}"/>
              </a:ext>
            </a:extLst>
          </p:cNvPr>
          <p:cNvPicPr>
            <a:picLocks noChangeAspect="1"/>
          </p:cNvPicPr>
          <p:nvPr/>
        </p:nvPicPr>
        <p:blipFill>
          <a:blip r:embed="rId8"/>
          <a:stretch>
            <a:fillRect/>
          </a:stretch>
        </p:blipFill>
        <p:spPr>
          <a:xfrm>
            <a:off x="10251694" y="166952"/>
            <a:ext cx="1331718" cy="1566969"/>
          </a:xfrm>
          <a:prstGeom prst="rect">
            <a:avLst/>
          </a:prstGeom>
        </p:spPr>
      </p:pic>
    </p:spTree>
    <p:extLst>
      <p:ext uri="{BB962C8B-B14F-4D97-AF65-F5344CB8AC3E}">
        <p14:creationId xmlns:p14="http://schemas.microsoft.com/office/powerpoint/2010/main" val="195210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capture d’écran&#10;&#10;Description générée automatiquement">
            <a:extLst>
              <a:ext uri="{FF2B5EF4-FFF2-40B4-BE49-F238E27FC236}">
                <a16:creationId xmlns:a16="http://schemas.microsoft.com/office/drawing/2014/main" id="{848DA124-C4E4-4F1A-B6CA-761E006651F2}"/>
              </a:ext>
            </a:extLst>
          </p:cNvPr>
          <p:cNvPicPr>
            <a:picLocks noChangeAspect="1"/>
          </p:cNvPicPr>
          <p:nvPr/>
        </p:nvPicPr>
        <p:blipFill>
          <a:blip r:embed="rId2"/>
          <a:stretch>
            <a:fillRect/>
          </a:stretch>
        </p:blipFill>
        <p:spPr>
          <a:xfrm>
            <a:off x="176416" y="242401"/>
            <a:ext cx="7961744" cy="3186599"/>
          </a:xfrm>
          <a:prstGeom prst="rect">
            <a:avLst/>
          </a:prstGeom>
        </p:spPr>
      </p:pic>
      <p:pic>
        <p:nvPicPr>
          <p:cNvPr id="4" name="Image 3" descr="Une image contenant capture d’écran&#10;&#10;Description générée automatiquement">
            <a:extLst>
              <a:ext uri="{FF2B5EF4-FFF2-40B4-BE49-F238E27FC236}">
                <a16:creationId xmlns:a16="http://schemas.microsoft.com/office/drawing/2014/main" id="{FC680F9C-D1C8-4B92-9B44-6F7FC1F906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0586" y="3715945"/>
            <a:ext cx="8221579" cy="2899654"/>
          </a:xfrm>
          <a:prstGeom prst="rect">
            <a:avLst/>
          </a:prstGeom>
        </p:spPr>
      </p:pic>
      <p:pic>
        <p:nvPicPr>
          <p:cNvPr id="5" name="Image 4" descr="Une image contenant herbe, extérieur, photo, jouant&#10;&#10;Description générée automatiquement">
            <a:extLst>
              <a:ext uri="{FF2B5EF4-FFF2-40B4-BE49-F238E27FC236}">
                <a16:creationId xmlns:a16="http://schemas.microsoft.com/office/drawing/2014/main" id="{B6E7FBEE-9906-4379-99C7-EAAF1945CECD}"/>
              </a:ext>
            </a:extLst>
          </p:cNvPr>
          <p:cNvPicPr>
            <a:picLocks noChangeAspect="1"/>
          </p:cNvPicPr>
          <p:nvPr/>
        </p:nvPicPr>
        <p:blipFill>
          <a:blip r:embed="rId4"/>
          <a:stretch>
            <a:fillRect/>
          </a:stretch>
        </p:blipFill>
        <p:spPr>
          <a:xfrm>
            <a:off x="8543375" y="360531"/>
            <a:ext cx="3173738" cy="3211941"/>
          </a:xfrm>
          <a:prstGeom prst="rect">
            <a:avLst/>
          </a:prstGeom>
        </p:spPr>
      </p:pic>
      <p:pic>
        <p:nvPicPr>
          <p:cNvPr id="6" name="Image 5" descr="Une image contenant intérieur, assis, table, canapé&#10;&#10;Description générée automatiquement">
            <a:extLst>
              <a:ext uri="{FF2B5EF4-FFF2-40B4-BE49-F238E27FC236}">
                <a16:creationId xmlns:a16="http://schemas.microsoft.com/office/drawing/2014/main" id="{F2445AA1-FDDA-4EF5-AC1D-C876D70D4768}"/>
              </a:ext>
            </a:extLst>
          </p:cNvPr>
          <p:cNvPicPr>
            <a:picLocks noChangeAspect="1"/>
          </p:cNvPicPr>
          <p:nvPr/>
        </p:nvPicPr>
        <p:blipFill>
          <a:blip r:embed="rId5"/>
          <a:stretch>
            <a:fillRect/>
          </a:stretch>
        </p:blipFill>
        <p:spPr>
          <a:xfrm>
            <a:off x="205993" y="4903271"/>
            <a:ext cx="1508155" cy="1912049"/>
          </a:xfrm>
          <a:prstGeom prst="rect">
            <a:avLst/>
          </a:prstGeom>
        </p:spPr>
      </p:pic>
      <p:pic>
        <p:nvPicPr>
          <p:cNvPr id="7" name="Image 6" descr="Une image contenant intérieur, tenant, jouant, table&#10;&#10;Description générée automatiquement">
            <a:extLst>
              <a:ext uri="{FF2B5EF4-FFF2-40B4-BE49-F238E27FC236}">
                <a16:creationId xmlns:a16="http://schemas.microsoft.com/office/drawing/2014/main" id="{37B1C742-3BD0-42A3-834B-851EAF84AD76}"/>
              </a:ext>
            </a:extLst>
          </p:cNvPr>
          <p:cNvPicPr>
            <a:picLocks noChangeAspect="1"/>
          </p:cNvPicPr>
          <p:nvPr/>
        </p:nvPicPr>
        <p:blipFill>
          <a:blip r:embed="rId6"/>
          <a:stretch>
            <a:fillRect/>
          </a:stretch>
        </p:blipFill>
        <p:spPr>
          <a:xfrm flipH="1">
            <a:off x="2040346" y="3715945"/>
            <a:ext cx="1494548" cy="2374653"/>
          </a:xfrm>
          <a:prstGeom prst="rect">
            <a:avLst/>
          </a:prstGeom>
        </p:spPr>
      </p:pic>
    </p:spTree>
    <p:extLst>
      <p:ext uri="{BB962C8B-B14F-4D97-AF65-F5344CB8AC3E}">
        <p14:creationId xmlns:p14="http://schemas.microsoft.com/office/powerpoint/2010/main" val="327285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capture d’écran, carte&#10;&#10;Description générée automatiquement">
            <a:extLst>
              <a:ext uri="{FF2B5EF4-FFF2-40B4-BE49-F238E27FC236}">
                <a16:creationId xmlns:a16="http://schemas.microsoft.com/office/drawing/2014/main" id="{68703D79-B9AB-4324-8102-D01A8600218B}"/>
              </a:ext>
            </a:extLst>
          </p:cNvPr>
          <p:cNvPicPr>
            <a:picLocks noChangeAspect="1"/>
          </p:cNvPicPr>
          <p:nvPr/>
        </p:nvPicPr>
        <p:blipFill>
          <a:blip r:embed="rId2"/>
          <a:stretch>
            <a:fillRect/>
          </a:stretch>
        </p:blipFill>
        <p:spPr>
          <a:xfrm>
            <a:off x="2135560" y="24216"/>
            <a:ext cx="9207093" cy="4922604"/>
          </a:xfrm>
          <a:prstGeom prst="rect">
            <a:avLst/>
          </a:prstGeom>
        </p:spPr>
      </p:pic>
      <p:sp>
        <p:nvSpPr>
          <p:cNvPr id="3" name="ZoneTexte 2">
            <a:extLst>
              <a:ext uri="{FF2B5EF4-FFF2-40B4-BE49-F238E27FC236}">
                <a16:creationId xmlns:a16="http://schemas.microsoft.com/office/drawing/2014/main" id="{FAE420AC-8B4F-47B3-A0B4-BDDDD40065FB}"/>
              </a:ext>
            </a:extLst>
          </p:cNvPr>
          <p:cNvSpPr txBox="1"/>
          <p:nvPr/>
        </p:nvSpPr>
        <p:spPr>
          <a:xfrm>
            <a:off x="119336" y="692696"/>
            <a:ext cx="1920851" cy="4031873"/>
          </a:xfrm>
          <a:prstGeom prst="rect">
            <a:avLst/>
          </a:prstGeom>
          <a:noFill/>
        </p:spPr>
        <p:txBody>
          <a:bodyPr wrap="square" rtlCol="0">
            <a:spAutoFit/>
          </a:bodyPr>
          <a:lstStyle/>
          <a:p>
            <a:r>
              <a:rPr lang="fr-FR" sz="1600" dirty="0"/>
              <a:t>Chaque élève est en possession de son propre carton et de son propre matériel (jouets et balles à transporter), il n’y aura aucun échange avec un autre camarade. L’enseignant veillera à organiser l’espace pour que la distanciation recommandée soit respectée. </a:t>
            </a:r>
          </a:p>
        </p:txBody>
      </p:sp>
    </p:spTree>
    <p:extLst>
      <p:ext uri="{BB962C8B-B14F-4D97-AF65-F5344CB8AC3E}">
        <p14:creationId xmlns:p14="http://schemas.microsoft.com/office/powerpoint/2010/main" val="41430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61825CF-BA4E-4182-8E35-BE5682949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6122811" cy="6796868"/>
          </a:xfrm>
          <a:prstGeom prst="rect">
            <a:avLst/>
          </a:prstGeom>
        </p:spPr>
      </p:pic>
      <p:pic>
        <p:nvPicPr>
          <p:cNvPr id="4" name="Image 3" descr="Une image contenant capture d’écran&#10;&#10;Description générée automatiquement">
            <a:extLst>
              <a:ext uri="{FF2B5EF4-FFF2-40B4-BE49-F238E27FC236}">
                <a16:creationId xmlns:a16="http://schemas.microsoft.com/office/drawing/2014/main" id="{068E762D-FDF9-4165-B27A-AA5B5D814D63}"/>
              </a:ext>
            </a:extLst>
          </p:cNvPr>
          <p:cNvPicPr>
            <a:picLocks noChangeAspect="1"/>
          </p:cNvPicPr>
          <p:nvPr/>
        </p:nvPicPr>
        <p:blipFill>
          <a:blip r:embed="rId3"/>
          <a:stretch>
            <a:fillRect/>
          </a:stretch>
        </p:blipFill>
        <p:spPr>
          <a:xfrm>
            <a:off x="0" y="2196315"/>
            <a:ext cx="6096000" cy="2286198"/>
          </a:xfrm>
          <a:prstGeom prst="rect">
            <a:avLst/>
          </a:prstGeom>
        </p:spPr>
      </p:pic>
    </p:spTree>
    <p:extLst>
      <p:ext uri="{BB962C8B-B14F-4D97-AF65-F5344CB8AC3E}">
        <p14:creationId xmlns:p14="http://schemas.microsoft.com/office/powerpoint/2010/main" val="357547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assis, vieux, eau&#10;&#10;Description générée automatiquement">
            <a:extLst>
              <a:ext uri="{FF2B5EF4-FFF2-40B4-BE49-F238E27FC236}">
                <a16:creationId xmlns:a16="http://schemas.microsoft.com/office/drawing/2014/main" id="{7C6A0D64-4E1D-43E4-BAB4-3AFE8ABB8140}"/>
              </a:ext>
            </a:extLst>
          </p:cNvPr>
          <p:cNvPicPr>
            <a:picLocks noChangeAspect="1"/>
          </p:cNvPicPr>
          <p:nvPr/>
        </p:nvPicPr>
        <p:blipFill>
          <a:blip r:embed="rId2"/>
          <a:stretch>
            <a:fillRect/>
          </a:stretch>
        </p:blipFill>
        <p:spPr>
          <a:xfrm>
            <a:off x="432024" y="2585881"/>
            <a:ext cx="1960076" cy="2484685"/>
          </a:xfrm>
          <a:prstGeom prst="rect">
            <a:avLst/>
          </a:prstGeom>
        </p:spPr>
      </p:pic>
      <p:sp>
        <p:nvSpPr>
          <p:cNvPr id="11" name="ZoneTexte 10">
            <a:extLst>
              <a:ext uri="{FF2B5EF4-FFF2-40B4-BE49-F238E27FC236}">
                <a16:creationId xmlns:a16="http://schemas.microsoft.com/office/drawing/2014/main" id="{B98DCCF5-2B58-4FDF-B1E3-094962F43AAC}"/>
              </a:ext>
            </a:extLst>
          </p:cNvPr>
          <p:cNvSpPr txBox="1"/>
          <p:nvPr/>
        </p:nvSpPr>
        <p:spPr>
          <a:xfrm>
            <a:off x="7037356" y="831555"/>
            <a:ext cx="4869373" cy="1754326"/>
          </a:xfrm>
          <a:prstGeom prst="rect">
            <a:avLst/>
          </a:prstGeom>
          <a:noFill/>
        </p:spPr>
        <p:txBody>
          <a:bodyPr wrap="square" rtlCol="0">
            <a:spAutoFit/>
          </a:bodyPr>
          <a:lstStyle/>
          <a:p>
            <a:pPr algn="ctr"/>
            <a:r>
              <a:rPr lang="fr-FR" dirty="0"/>
              <a:t>Chaque élève est en possession d’une chaise et d’un petit tapis; il n’y aura aucun échange avec un autre camarade. L’enseignant veillera à organiser l’espace pour que la distanciation recommandée soit respectée. </a:t>
            </a:r>
          </a:p>
        </p:txBody>
      </p:sp>
      <p:sp>
        <p:nvSpPr>
          <p:cNvPr id="12" name="Espace réservé du contenu 2">
            <a:extLst>
              <a:ext uri="{FF2B5EF4-FFF2-40B4-BE49-F238E27FC236}">
                <a16:creationId xmlns:a16="http://schemas.microsoft.com/office/drawing/2014/main" id="{5022772F-FC90-4D26-BACC-311CC680017E}"/>
              </a:ext>
            </a:extLst>
          </p:cNvPr>
          <p:cNvSpPr txBox="1">
            <a:spLocks/>
          </p:cNvSpPr>
          <p:nvPr/>
        </p:nvSpPr>
        <p:spPr>
          <a:xfrm>
            <a:off x="2920209" y="2920311"/>
            <a:ext cx="8839767" cy="3369271"/>
          </a:xfrm>
          <a:prstGeom prst="rect">
            <a:avLst/>
          </a:prstGeom>
        </p:spPr>
        <p:txBody>
          <a:bodyPr>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lnSpc>
                <a:spcPct val="150000"/>
              </a:lnSpc>
              <a:buFont typeface="Arial" panose="020B0604020202020204" pitchFamily="34" charset="0"/>
              <a:buNone/>
            </a:pPr>
            <a:r>
              <a:rPr lang="fr-FR" dirty="0"/>
              <a:t>Tu vas jouer avec une chaise comme dans l’histoire de Claude Boujon, « La chaise bleue ». </a:t>
            </a:r>
          </a:p>
          <a:p>
            <a:pPr marL="0" indent="0">
              <a:lnSpc>
                <a:spcPct val="150000"/>
              </a:lnSpc>
              <a:buFont typeface="Arial" panose="020B0604020202020204" pitchFamily="34" charset="0"/>
              <a:buNone/>
            </a:pPr>
            <a:r>
              <a:rPr lang="fr-FR" b="1" u="sng" dirty="0"/>
              <a:t>Matériel</a:t>
            </a:r>
            <a:r>
              <a:rPr lang="fr-FR" dirty="0"/>
              <a:t> : une chaise bien stable par élève, un tapis par élève pour sécuriser sous la chaise</a:t>
            </a:r>
          </a:p>
          <a:p>
            <a:pPr marL="0" indent="0">
              <a:lnSpc>
                <a:spcPct val="150000"/>
              </a:lnSpc>
              <a:buFont typeface="Arial" panose="020B0604020202020204" pitchFamily="34" charset="0"/>
              <a:buNone/>
            </a:pPr>
            <a:r>
              <a:rPr lang="fr-FR" b="1" u="sng" dirty="0"/>
              <a:t>Sécurité </a:t>
            </a:r>
            <a:r>
              <a:rPr lang="fr-FR" dirty="0"/>
              <a:t>: commencer par des actions faciles. </a:t>
            </a:r>
          </a:p>
        </p:txBody>
      </p:sp>
      <p:sp>
        <p:nvSpPr>
          <p:cNvPr id="13" name="Rectangle 12">
            <a:extLst>
              <a:ext uri="{FF2B5EF4-FFF2-40B4-BE49-F238E27FC236}">
                <a16:creationId xmlns:a16="http://schemas.microsoft.com/office/drawing/2014/main" id="{001B8D19-9892-44DA-AB93-417325FF6AE3}"/>
              </a:ext>
            </a:extLst>
          </p:cNvPr>
          <p:cNvSpPr/>
          <p:nvPr/>
        </p:nvSpPr>
        <p:spPr>
          <a:xfrm>
            <a:off x="368791" y="568418"/>
            <a:ext cx="4046617" cy="1569660"/>
          </a:xfrm>
          <a:prstGeom prst="rect">
            <a:avLst/>
          </a:prstGeom>
        </p:spPr>
        <p:txBody>
          <a:bodyPr wrap="square">
            <a:spAutoFit/>
          </a:bodyPr>
          <a:lstStyle/>
          <a:p>
            <a:pPr algn="ctr"/>
            <a:r>
              <a:rPr lang="fr-FR" sz="7200" b="1" baseline="30000" dirty="0"/>
              <a:t>Actions avec une chaise</a:t>
            </a:r>
          </a:p>
        </p:txBody>
      </p:sp>
      <p:sp>
        <p:nvSpPr>
          <p:cNvPr id="14" name="Nuage 13">
            <a:extLst>
              <a:ext uri="{FF2B5EF4-FFF2-40B4-BE49-F238E27FC236}">
                <a16:creationId xmlns:a16="http://schemas.microsoft.com/office/drawing/2014/main" id="{33B88149-F221-414A-A86D-84E090F1C52B}"/>
              </a:ext>
            </a:extLst>
          </p:cNvPr>
          <p:cNvSpPr/>
          <p:nvPr/>
        </p:nvSpPr>
        <p:spPr>
          <a:xfrm>
            <a:off x="4051894" y="274825"/>
            <a:ext cx="2822222" cy="2449689"/>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a:extLst>
              <a:ext uri="{FF2B5EF4-FFF2-40B4-BE49-F238E27FC236}">
                <a16:creationId xmlns:a16="http://schemas.microsoft.com/office/drawing/2014/main" id="{6D835ACA-A44F-4F5B-8B73-3D46D48EF32D}"/>
              </a:ext>
            </a:extLst>
          </p:cNvPr>
          <p:cNvSpPr txBox="1"/>
          <p:nvPr/>
        </p:nvSpPr>
        <p:spPr>
          <a:xfrm>
            <a:off x="4250258" y="761006"/>
            <a:ext cx="2623858" cy="1477328"/>
          </a:xfrm>
          <a:prstGeom prst="rect">
            <a:avLst/>
          </a:prstGeom>
          <a:noFill/>
        </p:spPr>
        <p:txBody>
          <a:bodyPr wrap="square" rtlCol="0">
            <a:spAutoFit/>
          </a:bodyPr>
          <a:lstStyle/>
          <a:p>
            <a:r>
              <a:rPr lang="fr-FR" b="1" dirty="0">
                <a:solidFill>
                  <a:srgbClr val="FF0000"/>
                </a:solidFill>
              </a:rPr>
              <a:t>Au regard des recommandations les activités physiques se font uniquement en extérieur</a:t>
            </a:r>
          </a:p>
        </p:txBody>
      </p:sp>
    </p:spTree>
    <p:extLst>
      <p:ext uri="{BB962C8B-B14F-4D97-AF65-F5344CB8AC3E}">
        <p14:creationId xmlns:p14="http://schemas.microsoft.com/office/powerpoint/2010/main" val="22226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Enfants amis 16 x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6701_TF03896101" id="{F231FC5F-9B3B-424D-9F9D-9C5C9BE5DAD0}" vid="{78E01B54-1707-4259-920B-D2E00895BDB6}"/>
    </a:ext>
  </a:extLst>
</a:theme>
</file>

<file path=ppt/theme/theme2.xml><?xml version="1.0" encoding="utf-8"?>
<a:theme xmlns:a="http://schemas.openxmlformats.org/drawingml/2006/main" name="Thème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1DA15C6C-6BB6-4DB6-B7D6-7F14EAB2CC5C}">
  <ds:schemaRefs>
    <ds:schemaRef ds:uri="http://schemas.microsoft.com/office/2006/documentManagement/types"/>
    <ds:schemaRef ds:uri="http://purl.org/dc/dcmitype/"/>
    <ds:schemaRef ds:uri="a4f35948-e619-41b3-aa29-22878b09cfd2"/>
    <ds:schemaRef ds:uri="http://purl.org/dc/elements/1.1/"/>
    <ds:schemaRef ds:uri="http://schemas.microsoft.com/office/infopath/2007/PartnerControls"/>
    <ds:schemaRef ds:uri="http://schemas.openxmlformats.org/package/2006/metadata/core-properties"/>
    <ds:schemaRef ds:uri="http://purl.org/dc/terms/"/>
    <ds:schemaRef ds:uri="http://www.w3.org/XML/1998/namespace"/>
    <ds:schemaRef ds:uri="40262f94-9f35-4ac3-9a90-690165a166b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Présentation Cour de récréation, album (grand écran)</Template>
  <TotalTime>3829</TotalTime>
  <Words>1068</Words>
  <Application>Microsoft Office PowerPoint</Application>
  <PresentationFormat>Grand écran</PresentationFormat>
  <Paragraphs>62</Paragraphs>
  <Slides>30</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30</vt:i4>
      </vt:variant>
    </vt:vector>
  </HeadingPairs>
  <TitlesOfParts>
    <vt:vector size="33" baseType="lpstr">
      <vt:lpstr>Arial</vt:lpstr>
      <vt:lpstr>Times New Roman</vt:lpstr>
      <vt:lpstr>Enfants amis 16 x 9</vt:lpstr>
      <vt:lpstr>Agir, s’exprimer, comprendre à travers les activités physiques  Préparer la rentrée mai 2020</vt:lpstr>
      <vt:lpstr>Agir, s’exprimer, comprendre à travers les activités physiques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D’après l’album La chaise bleue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Eléments didactiques pour construire le nombre en maternelle</dc:title>
  <dc:creator>TALAMONI Annie</dc:creator>
  <cp:lastModifiedBy>Severine Auclert</cp:lastModifiedBy>
  <cp:revision>262</cp:revision>
  <dcterms:created xsi:type="dcterms:W3CDTF">2020-02-25T12:27:00Z</dcterms:created>
  <dcterms:modified xsi:type="dcterms:W3CDTF">2020-05-05T10:11:15Z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