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  <Override PartName="/ppt/media/image8.png" ContentType="image/png"/>
  <Override PartName="/ppt/media/image3.jpeg" ContentType="image/jpeg"/>
  <Override PartName="/ppt/media/image4.jpeg" ContentType="image/jpeg"/>
  <Override PartName="/ppt/media/image11.png" ContentType="image/png"/>
  <Override PartName="/ppt/media/image5.jpeg" ContentType="image/jpeg"/>
  <Override PartName="/ppt/media/image7.png" ContentType="image/png"/>
  <Override PartName="/ppt/media/image6.png" ContentType="image/png"/>
  <Override PartName="/ppt/media/image9.png" ContentType="image/png"/>
  <Override PartName="/ppt/media/image10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jpeg" ContentType="image/jpeg"/>
  <Override PartName="/ppt/media/image22.png" ContentType="image/png"/>
  <Override PartName="/ppt/media/image2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4400" spc="-1" strike="noStrike">
                <a:solidFill>
                  <a:srgbClr val="000000"/>
                </a:solidFill>
                <a:latin typeface="Calibri"/>
              </a:rPr>
              <a:t>Cliquez et modifiez le titre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3200" spc="-1" strike="noStrike">
                <a:solidFill>
                  <a:srgbClr val="000000"/>
                </a:solidFill>
                <a:latin typeface="Calibri"/>
              </a:rPr>
              <a:t>Cliquez pour modifier les styles du texte du masque</a:t>
            </a: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Deuxième niveau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Troisième niveau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Quatrième niveau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Cinquième niveau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F358F30A-021D-4A50-ACFE-488DFA610D40}" type="datetime">
              <a:rPr b="0" lang="fr-FR" sz="1200" spc="-1" strike="noStrike">
                <a:solidFill>
                  <a:srgbClr val="8b8b8b"/>
                </a:solidFill>
                <a:latin typeface="Calibri"/>
              </a:rPr>
              <a:t>05/09/2024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r-FR" sz="2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627153D2-24DF-4DF5-B9AF-EDDEEBE7C787}" type="slidenum">
              <a:rPr b="0" lang="fr-FR" sz="1200" spc="-1" strike="noStrike">
                <a:solidFill>
                  <a:srgbClr val="8b8b8b"/>
                </a:solidFill>
                <a:latin typeface="Calibri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Relationship Id="rId11" Type="http://schemas.openxmlformats.org/officeDocument/2006/relationships/image" Target="../media/image15.png"/><Relationship Id="rId12" Type="http://schemas.openxmlformats.org/officeDocument/2006/relationships/image" Target="../media/image16.png"/><Relationship Id="rId13" Type="http://schemas.openxmlformats.org/officeDocument/2006/relationships/image" Target="../media/image17.png"/><Relationship Id="rId14" Type="http://schemas.openxmlformats.org/officeDocument/2006/relationships/image" Target="../media/image18.png"/><Relationship Id="rId15" Type="http://schemas.openxmlformats.org/officeDocument/2006/relationships/image" Target="../media/image19.png"/><Relationship Id="rId16" Type="http://schemas.openxmlformats.org/officeDocument/2006/relationships/image" Target="../media/image20.png"/><Relationship Id="rId17" Type="http://schemas.openxmlformats.org/officeDocument/2006/relationships/image" Target="../media/image21.jpeg"/><Relationship Id="rId18" Type="http://schemas.openxmlformats.org/officeDocument/2006/relationships/image" Target="../media/image22.png"/><Relationship Id="rId19" Type="http://schemas.openxmlformats.org/officeDocument/2006/relationships/image" Target="../media/image23.png"/><Relationship Id="rId20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 4" descr="WHAT DID YOU DO LAST SUMMER  4.jpg"/>
          <p:cNvPicPr/>
          <p:nvPr/>
        </p:nvPicPr>
        <p:blipFill>
          <a:blip r:embed="rId1"/>
          <a:stretch/>
        </p:blipFill>
        <p:spPr>
          <a:xfrm>
            <a:off x="0" y="0"/>
            <a:ext cx="9154440" cy="6857640"/>
          </a:xfrm>
          <a:prstGeom prst="rect">
            <a:avLst/>
          </a:prstGeom>
          <a:ln w="0">
            <a:noFill/>
          </a:ln>
        </p:spPr>
      </p:pic>
      <p:sp>
        <p:nvSpPr>
          <p:cNvPr id="42" name="Rectangle 5"/>
          <p:cNvSpPr/>
          <p:nvPr/>
        </p:nvSpPr>
        <p:spPr>
          <a:xfrm>
            <a:off x="296280" y="-232920"/>
            <a:ext cx="993600" cy="57816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3" name="ZoneTexte 6"/>
          <p:cNvSpPr/>
          <p:nvPr/>
        </p:nvSpPr>
        <p:spPr>
          <a:xfrm>
            <a:off x="145080" y="-54360"/>
            <a:ext cx="135468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2000" spc="-1" strike="noStrike">
                <a:solidFill>
                  <a:srgbClr val="ffffff"/>
                </a:solidFill>
                <a:latin typeface="Satisfy"/>
              </a:rPr>
              <a:t>Séance 3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44" name="Image 1" descr="Question a friend.jpg"/>
          <p:cNvPicPr/>
          <p:nvPr/>
        </p:nvPicPr>
        <p:blipFill>
          <a:blip r:embed="rId2"/>
          <a:stretch/>
        </p:blipFill>
        <p:spPr>
          <a:xfrm>
            <a:off x="175320" y="345600"/>
            <a:ext cx="8812440" cy="6273360"/>
          </a:xfrm>
          <a:prstGeom prst="rect">
            <a:avLst/>
          </a:prstGeom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7200000" y="6120000"/>
            <a:ext cx="1620000" cy="360000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Image 4" descr="WHAT DID YOU DO LAST SUMMER  4.jpg"/>
          <p:cNvPicPr/>
          <p:nvPr/>
        </p:nvPicPr>
        <p:blipFill>
          <a:blip r:embed="rId1"/>
          <a:stretch/>
        </p:blipFill>
        <p:spPr>
          <a:xfrm>
            <a:off x="0" y="0"/>
            <a:ext cx="9154440" cy="6857640"/>
          </a:xfrm>
          <a:prstGeom prst="rect">
            <a:avLst/>
          </a:prstGeom>
          <a:ln w="0">
            <a:noFill/>
          </a:ln>
        </p:spPr>
      </p:pic>
      <p:sp>
        <p:nvSpPr>
          <p:cNvPr id="47" name="Rectangle 5"/>
          <p:cNvSpPr/>
          <p:nvPr/>
        </p:nvSpPr>
        <p:spPr>
          <a:xfrm>
            <a:off x="296280" y="-232920"/>
            <a:ext cx="993600" cy="57816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8" name="ZoneTexte 6"/>
          <p:cNvSpPr/>
          <p:nvPr/>
        </p:nvSpPr>
        <p:spPr>
          <a:xfrm>
            <a:off x="143640" y="-54360"/>
            <a:ext cx="135468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2000" spc="-1" strike="noStrike">
                <a:solidFill>
                  <a:srgbClr val="ffffff"/>
                </a:solidFill>
                <a:latin typeface="Satisfy"/>
              </a:rPr>
              <a:t>Séance 4</a:t>
            </a:r>
            <a:endParaRPr b="0" lang="fr-FR" sz="2000" spc="-1" strike="noStrike">
              <a:latin typeface="Arial"/>
            </a:endParaRPr>
          </a:p>
        </p:txBody>
      </p:sp>
      <p:pic>
        <p:nvPicPr>
          <p:cNvPr id="49" name="Image 1" descr="Question a friend.jpg"/>
          <p:cNvPicPr/>
          <p:nvPr/>
        </p:nvPicPr>
        <p:blipFill>
          <a:blip r:embed="rId2"/>
          <a:stretch/>
        </p:blipFill>
        <p:spPr>
          <a:xfrm>
            <a:off x="175320" y="345600"/>
            <a:ext cx="8812440" cy="6273360"/>
          </a:xfrm>
          <a:prstGeom prst="rect">
            <a:avLst/>
          </a:prstGeom>
          <a:ln w="0">
            <a:noFill/>
          </a:ln>
        </p:spPr>
      </p:pic>
      <p:sp>
        <p:nvSpPr>
          <p:cNvPr id="50" name="ZoneTexte 2"/>
          <p:cNvSpPr/>
          <p:nvPr/>
        </p:nvSpPr>
        <p:spPr>
          <a:xfrm>
            <a:off x="2857320" y="2518200"/>
            <a:ext cx="3005280" cy="4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2200" spc="-1" strike="noStrike">
                <a:solidFill>
                  <a:srgbClr val="008000"/>
                </a:solidFill>
                <a:latin typeface="Chelsea Market"/>
              </a:rPr>
              <a:t>WHERE</a:t>
            </a:r>
            <a:r>
              <a:rPr b="0" lang="fr-FR" sz="2200" spc="-1" strike="noStrike">
                <a:solidFill>
                  <a:srgbClr val="000000"/>
                </a:solidFill>
                <a:latin typeface="Chelsea Market"/>
              </a:rPr>
              <a:t> </a:t>
            </a:r>
            <a:r>
              <a:rPr b="0" lang="fr-FR" sz="2200" spc="-1" strike="noStrike">
                <a:solidFill>
                  <a:srgbClr val="ff0000"/>
                </a:solidFill>
                <a:latin typeface="Chelsea Market"/>
              </a:rPr>
              <a:t>DID</a:t>
            </a:r>
            <a:r>
              <a:rPr b="0" lang="fr-FR" sz="2200" spc="-1" strike="noStrike">
                <a:solidFill>
                  <a:srgbClr val="000000"/>
                </a:solidFill>
                <a:latin typeface="Chelsea Market"/>
              </a:rPr>
              <a:t> YOU </a:t>
            </a:r>
            <a:r>
              <a:rPr b="0" lang="fr-FR" sz="2200" spc="-1" strike="noStrike">
                <a:solidFill>
                  <a:srgbClr val="0000ff"/>
                </a:solidFill>
                <a:latin typeface="Chelsea Market"/>
              </a:rPr>
              <a:t>GO</a:t>
            </a:r>
            <a:endParaRPr b="0" lang="fr-FR" sz="2200" spc="-1" strike="noStrike">
              <a:latin typeface="Arial"/>
            </a:endParaRPr>
          </a:p>
        </p:txBody>
      </p:sp>
      <p:sp>
        <p:nvSpPr>
          <p:cNvPr id="51" name="ZoneTexte 7"/>
          <p:cNvSpPr/>
          <p:nvPr/>
        </p:nvSpPr>
        <p:spPr>
          <a:xfrm>
            <a:off x="2831400" y="3134160"/>
            <a:ext cx="346824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2000" spc="-1" strike="noStrike">
                <a:solidFill>
                  <a:srgbClr val="008000"/>
                </a:solidFill>
                <a:latin typeface="Chelsea Market"/>
              </a:rPr>
              <a:t>HOW LONG</a:t>
            </a:r>
            <a:r>
              <a:rPr b="0" lang="fr-FR" sz="2000" spc="-1" strike="noStrike">
                <a:solidFill>
                  <a:srgbClr val="000000"/>
                </a:solidFill>
                <a:latin typeface="Chelsea Market"/>
              </a:rPr>
              <a:t> </a:t>
            </a:r>
            <a:r>
              <a:rPr b="0" lang="fr-FR" sz="2000" spc="-1" strike="noStrike">
                <a:solidFill>
                  <a:srgbClr val="ff0000"/>
                </a:solidFill>
                <a:latin typeface="Chelsea Market"/>
              </a:rPr>
              <a:t>DID</a:t>
            </a:r>
            <a:r>
              <a:rPr b="0" lang="fr-FR" sz="2000" spc="-1" strike="noStrike">
                <a:solidFill>
                  <a:srgbClr val="000000"/>
                </a:solidFill>
                <a:latin typeface="Chelsea Market"/>
              </a:rPr>
              <a:t> YOU </a:t>
            </a:r>
            <a:r>
              <a:rPr b="0" lang="fr-FR" sz="2000" spc="-1" strike="noStrike">
                <a:solidFill>
                  <a:srgbClr val="0000ff"/>
                </a:solidFill>
                <a:latin typeface="Chelsea Market"/>
              </a:rPr>
              <a:t>STAY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52" name="ZoneTexte 8"/>
          <p:cNvSpPr/>
          <p:nvPr/>
        </p:nvSpPr>
        <p:spPr>
          <a:xfrm>
            <a:off x="2839320" y="3790440"/>
            <a:ext cx="321192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2000" spc="-1" strike="noStrike">
                <a:solidFill>
                  <a:srgbClr val="008000"/>
                </a:solidFill>
                <a:latin typeface="Chelsea Market"/>
              </a:rPr>
              <a:t>WHO</a:t>
            </a:r>
            <a:r>
              <a:rPr b="0" lang="fr-FR" sz="2000" spc="-1" strike="noStrike">
                <a:solidFill>
                  <a:srgbClr val="000000"/>
                </a:solidFill>
                <a:latin typeface="Chelsea Market"/>
              </a:rPr>
              <a:t> </a:t>
            </a:r>
            <a:r>
              <a:rPr b="0" lang="fr-FR" sz="2000" spc="-1" strike="noStrike">
                <a:solidFill>
                  <a:srgbClr val="ff0000"/>
                </a:solidFill>
                <a:latin typeface="Chelsea Market"/>
              </a:rPr>
              <a:t>DID</a:t>
            </a:r>
            <a:r>
              <a:rPr b="0" lang="fr-FR" sz="2000" spc="-1" strike="noStrike">
                <a:solidFill>
                  <a:srgbClr val="000000"/>
                </a:solidFill>
                <a:latin typeface="Chelsea Market"/>
              </a:rPr>
              <a:t> YOU </a:t>
            </a:r>
            <a:r>
              <a:rPr b="0" lang="fr-FR" sz="2000" spc="-1" strike="noStrike">
                <a:solidFill>
                  <a:srgbClr val="0000ff"/>
                </a:solidFill>
                <a:latin typeface="Chelsea Market"/>
              </a:rPr>
              <a:t>GO </a:t>
            </a:r>
            <a:r>
              <a:rPr b="0" lang="fr-FR" sz="2000" spc="-1" strike="noStrike">
                <a:solidFill>
                  <a:srgbClr val="ff6600"/>
                </a:solidFill>
                <a:latin typeface="Chelsea Market"/>
              </a:rPr>
              <a:t>WITH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53" name="ZoneTexte 9"/>
          <p:cNvSpPr/>
          <p:nvPr/>
        </p:nvSpPr>
        <p:spPr>
          <a:xfrm>
            <a:off x="2808720" y="4403520"/>
            <a:ext cx="353700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2000" spc="-1" strike="noStrike">
                <a:solidFill>
                  <a:srgbClr val="008000"/>
                </a:solidFill>
                <a:latin typeface="Chelsea Market"/>
              </a:rPr>
              <a:t>WHEN </a:t>
            </a:r>
            <a:r>
              <a:rPr b="0" lang="fr-FR" sz="2000" spc="-1" strike="noStrike">
                <a:solidFill>
                  <a:srgbClr val="ff0000"/>
                </a:solidFill>
                <a:latin typeface="Chelsea Market"/>
              </a:rPr>
              <a:t>DID</a:t>
            </a:r>
            <a:r>
              <a:rPr b="0" lang="fr-FR" sz="2000" spc="-1" strike="noStrike">
                <a:solidFill>
                  <a:srgbClr val="000000"/>
                </a:solidFill>
                <a:latin typeface="Chelsea Market"/>
              </a:rPr>
              <a:t> YOU </a:t>
            </a:r>
            <a:r>
              <a:rPr b="0" lang="fr-FR" sz="2000" spc="-1" strike="noStrike">
                <a:solidFill>
                  <a:srgbClr val="0000ff"/>
                </a:solidFill>
                <a:latin typeface="Chelsea Market"/>
              </a:rPr>
              <a:t>GO </a:t>
            </a:r>
            <a:r>
              <a:rPr b="0" lang="fr-FR" sz="2000" spc="-1" strike="noStrike">
                <a:solidFill>
                  <a:srgbClr val="ff6600"/>
                </a:solidFill>
                <a:latin typeface="Chelsea Market"/>
              </a:rPr>
              <a:t>THERE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54" name="ZoneTexte 10"/>
          <p:cNvSpPr/>
          <p:nvPr/>
        </p:nvSpPr>
        <p:spPr>
          <a:xfrm>
            <a:off x="2817000" y="5037480"/>
            <a:ext cx="349452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2000" spc="-1" strike="noStrike">
                <a:solidFill>
                  <a:srgbClr val="008000"/>
                </a:solidFill>
                <a:latin typeface="Chelsea Market"/>
              </a:rPr>
              <a:t>WHAT </a:t>
            </a:r>
            <a:r>
              <a:rPr b="0" lang="fr-FR" sz="2000" spc="-1" strike="noStrike">
                <a:solidFill>
                  <a:srgbClr val="ff0000"/>
                </a:solidFill>
                <a:latin typeface="Chelsea Market"/>
              </a:rPr>
              <a:t>DID</a:t>
            </a:r>
            <a:r>
              <a:rPr b="0" lang="fr-FR" sz="2000" spc="-1" strike="noStrike">
                <a:solidFill>
                  <a:srgbClr val="000000"/>
                </a:solidFill>
                <a:latin typeface="Chelsea Market"/>
              </a:rPr>
              <a:t> YOU </a:t>
            </a:r>
            <a:r>
              <a:rPr b="0" lang="fr-FR" sz="2000" spc="-1" strike="noStrike">
                <a:solidFill>
                  <a:srgbClr val="0000ff"/>
                </a:solidFill>
                <a:latin typeface="Chelsea Market"/>
              </a:rPr>
              <a:t>DO </a:t>
            </a:r>
            <a:r>
              <a:rPr b="0" lang="fr-FR" sz="2000" spc="-1" strike="noStrike">
                <a:solidFill>
                  <a:srgbClr val="ff6600"/>
                </a:solidFill>
                <a:latin typeface="Chelsea Market"/>
              </a:rPr>
              <a:t>THERE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55" name="ZoneTexte 11"/>
          <p:cNvSpPr/>
          <p:nvPr/>
        </p:nvSpPr>
        <p:spPr>
          <a:xfrm>
            <a:off x="2799720" y="5628960"/>
            <a:ext cx="338472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2000" spc="-1" strike="noStrike">
                <a:solidFill>
                  <a:srgbClr val="008000"/>
                </a:solidFill>
                <a:latin typeface="Chelsea Market"/>
              </a:rPr>
              <a:t>HOW </a:t>
            </a:r>
            <a:r>
              <a:rPr b="0" lang="fr-FR" sz="2000" spc="-1" strike="noStrike">
                <a:solidFill>
                  <a:srgbClr val="ff0000"/>
                </a:solidFill>
                <a:latin typeface="Chelsea Market"/>
              </a:rPr>
              <a:t>DID</a:t>
            </a:r>
            <a:r>
              <a:rPr b="0" lang="fr-FR" sz="2000" spc="-1" strike="noStrike">
                <a:solidFill>
                  <a:srgbClr val="000000"/>
                </a:solidFill>
                <a:latin typeface="Chelsea Market"/>
              </a:rPr>
              <a:t> YOU </a:t>
            </a:r>
            <a:r>
              <a:rPr b="0" lang="fr-FR" sz="2000" spc="-1" strike="noStrike">
                <a:solidFill>
                  <a:srgbClr val="0000ff"/>
                </a:solidFill>
                <a:latin typeface="Chelsea Market"/>
              </a:rPr>
              <a:t>GO </a:t>
            </a:r>
            <a:r>
              <a:rPr b="0" lang="fr-FR" sz="2000" spc="-1" strike="noStrike">
                <a:solidFill>
                  <a:srgbClr val="ff6600"/>
                </a:solidFill>
                <a:latin typeface="Chelsea Market"/>
              </a:rPr>
              <a:t>THERE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7200000" y="6120000"/>
            <a:ext cx="1620000" cy="360000"/>
          </a:xfrm>
          <a:prstGeom prst="rect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 4" descr="WHAT DID YOU DO LAST SUMMER  4.jpg"/>
          <p:cNvPicPr/>
          <p:nvPr/>
        </p:nvPicPr>
        <p:blipFill>
          <a:blip r:embed="rId1"/>
          <a:stretch/>
        </p:blipFill>
        <p:spPr>
          <a:xfrm>
            <a:off x="0" y="0"/>
            <a:ext cx="9154440" cy="6857640"/>
          </a:xfrm>
          <a:prstGeom prst="rect">
            <a:avLst/>
          </a:prstGeom>
          <a:ln w="0">
            <a:noFill/>
          </a:ln>
        </p:spPr>
      </p:pic>
      <p:sp>
        <p:nvSpPr>
          <p:cNvPr id="58" name="Rectangle 7"/>
          <p:cNvSpPr/>
          <p:nvPr/>
        </p:nvSpPr>
        <p:spPr>
          <a:xfrm>
            <a:off x="280440" y="790560"/>
            <a:ext cx="4205520" cy="5657400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</a:ln>
          <a:effectLst>
            <a:outerShdw algn="tl" blurRad="50760" dir="2700000" dist="37674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59" name="Rectangle 8"/>
          <p:cNvSpPr/>
          <p:nvPr/>
        </p:nvSpPr>
        <p:spPr>
          <a:xfrm>
            <a:off x="4655160" y="790560"/>
            <a:ext cx="4205520" cy="5657400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</a:ln>
          <a:effectLst>
            <a:outerShdw algn="tl" blurRad="50760" dir="2700000" dist="37674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0" name="ZoneTexte 9"/>
          <p:cNvSpPr/>
          <p:nvPr/>
        </p:nvSpPr>
        <p:spPr>
          <a:xfrm>
            <a:off x="340560" y="549000"/>
            <a:ext cx="1735560" cy="456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2400" spc="-1" strike="noStrike">
                <a:solidFill>
                  <a:srgbClr val="000000"/>
                </a:solidFill>
                <a:latin typeface="Barriecito Regular"/>
              </a:rPr>
              <a:t>PERSON A</a:t>
            </a:r>
            <a:endParaRPr b="0" lang="fr-FR" sz="2400" spc="-1" strike="noStrike">
              <a:latin typeface="Arial"/>
            </a:endParaRPr>
          </a:p>
        </p:txBody>
      </p:sp>
      <p:pic>
        <p:nvPicPr>
          <p:cNvPr id="61" name="Image 11" descr="Capture d’écran 2021-09-08 à 21.32.41.png"/>
          <p:cNvPicPr/>
          <p:nvPr/>
        </p:nvPicPr>
        <p:blipFill>
          <a:blip r:embed="rId2"/>
          <a:stretch/>
        </p:blipFill>
        <p:spPr>
          <a:xfrm>
            <a:off x="1176840" y="2478240"/>
            <a:ext cx="2117880" cy="2077560"/>
          </a:xfrm>
          <a:prstGeom prst="rect">
            <a:avLst/>
          </a:prstGeom>
          <a:ln w="0">
            <a:noFill/>
          </a:ln>
        </p:spPr>
      </p:pic>
      <p:grpSp>
        <p:nvGrpSpPr>
          <p:cNvPr id="62" name="Grouper 12"/>
          <p:cNvGrpSpPr/>
          <p:nvPr/>
        </p:nvGrpSpPr>
        <p:grpSpPr>
          <a:xfrm>
            <a:off x="318240" y="2174400"/>
            <a:ext cx="1119600" cy="1143720"/>
            <a:chOff x="318240" y="2174400"/>
            <a:chExt cx="1119600" cy="1143720"/>
          </a:xfrm>
        </p:grpSpPr>
        <p:pic>
          <p:nvPicPr>
            <p:cNvPr id="63" name="Image 13" descr="istockphoto-1216013086-170667a.png"/>
            <p:cNvPicPr/>
            <p:nvPr/>
          </p:nvPicPr>
          <p:blipFill>
            <a:blip r:embed="rId3"/>
            <a:stretch/>
          </p:blipFill>
          <p:spPr>
            <a:xfrm>
              <a:off x="318240" y="2174400"/>
              <a:ext cx="1119600" cy="1143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4" name="Image 14" descr="183613-200.png"/>
            <p:cNvPicPr/>
            <p:nvPr/>
          </p:nvPicPr>
          <p:blipFill>
            <a:blip r:embed="rId4"/>
            <a:stretch/>
          </p:blipFill>
          <p:spPr>
            <a:xfrm>
              <a:off x="821880" y="2407680"/>
              <a:ext cx="420480" cy="43812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65" name="Image 15" descr="425868.png"/>
          <p:cNvPicPr/>
          <p:nvPr/>
        </p:nvPicPr>
        <p:blipFill>
          <a:blip r:embed="rId5"/>
          <a:stretch/>
        </p:blipFill>
        <p:spPr>
          <a:xfrm>
            <a:off x="1765440" y="1223640"/>
            <a:ext cx="1091520" cy="1091520"/>
          </a:xfrm>
          <a:prstGeom prst="rect">
            <a:avLst/>
          </a:prstGeom>
          <a:ln w="0">
            <a:noFill/>
          </a:ln>
        </p:spPr>
      </p:pic>
      <p:pic>
        <p:nvPicPr>
          <p:cNvPr id="66" name="Image 16" descr="depositphotos_93814654-stock-illustration-who-icon-illustration-and-vector.png"/>
          <p:cNvPicPr/>
          <p:nvPr/>
        </p:nvPicPr>
        <p:blipFill>
          <a:blip r:embed="rId6"/>
          <a:stretch/>
        </p:blipFill>
        <p:spPr>
          <a:xfrm>
            <a:off x="3214440" y="2174400"/>
            <a:ext cx="1271880" cy="1271880"/>
          </a:xfrm>
          <a:prstGeom prst="rect">
            <a:avLst/>
          </a:prstGeom>
          <a:ln w="0">
            <a:noFill/>
          </a:ln>
        </p:spPr>
      </p:pic>
      <p:pic>
        <p:nvPicPr>
          <p:cNvPr id="67" name="Image 17" descr="1200px-Circle-icons-car.svg.png"/>
          <p:cNvPicPr/>
          <p:nvPr/>
        </p:nvPicPr>
        <p:blipFill>
          <a:blip r:embed="rId7"/>
          <a:stretch/>
        </p:blipFill>
        <p:spPr>
          <a:xfrm>
            <a:off x="3214440" y="3959280"/>
            <a:ext cx="1193040" cy="1193040"/>
          </a:xfrm>
          <a:prstGeom prst="rect">
            <a:avLst/>
          </a:prstGeom>
          <a:ln w="0">
            <a:noFill/>
          </a:ln>
        </p:spPr>
      </p:pic>
      <p:pic>
        <p:nvPicPr>
          <p:cNvPr id="68" name="Image 18" descr="Capture d’écran 2021-02-08 à 10.34.14.png"/>
          <p:cNvPicPr/>
          <p:nvPr/>
        </p:nvPicPr>
        <p:blipFill>
          <a:blip r:embed="rId8"/>
          <a:stretch/>
        </p:blipFill>
        <p:spPr>
          <a:xfrm>
            <a:off x="1765440" y="4765320"/>
            <a:ext cx="1099800" cy="1244160"/>
          </a:xfrm>
          <a:prstGeom prst="rect">
            <a:avLst/>
          </a:prstGeom>
          <a:ln w="0">
            <a:noFill/>
          </a:ln>
        </p:spPr>
      </p:pic>
      <p:sp>
        <p:nvSpPr>
          <p:cNvPr id="69" name="Connecteur droit 19"/>
          <p:cNvSpPr/>
          <p:nvPr/>
        </p:nvSpPr>
        <p:spPr>
          <a:xfrm>
            <a:off x="2311200" y="2315160"/>
            <a:ext cx="720" cy="38988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0" name="Connecteur droit 20"/>
          <p:cNvSpPr/>
          <p:nvPr/>
        </p:nvSpPr>
        <p:spPr>
          <a:xfrm flipH="1">
            <a:off x="3093120" y="2928600"/>
            <a:ext cx="298440" cy="28152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1" name="Connecteur droit 21"/>
          <p:cNvSpPr/>
          <p:nvPr/>
        </p:nvSpPr>
        <p:spPr>
          <a:xfrm>
            <a:off x="2310120" y="4453920"/>
            <a:ext cx="1080" cy="38988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2" name="Connecteur droit 22"/>
          <p:cNvSpPr/>
          <p:nvPr/>
        </p:nvSpPr>
        <p:spPr>
          <a:xfrm>
            <a:off x="1323720" y="3015000"/>
            <a:ext cx="239040" cy="12168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3" name="Connecteur droit 23"/>
          <p:cNvSpPr/>
          <p:nvPr/>
        </p:nvSpPr>
        <p:spPr>
          <a:xfrm flipH="1">
            <a:off x="1413720" y="4172760"/>
            <a:ext cx="298080" cy="28116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pic>
        <p:nvPicPr>
          <p:cNvPr id="74" name="Image 24" descr="present-icon-png-4.png"/>
          <p:cNvPicPr/>
          <p:nvPr/>
        </p:nvPicPr>
        <p:blipFill>
          <a:blip r:embed="rId9"/>
          <a:stretch/>
        </p:blipFill>
        <p:spPr>
          <a:xfrm>
            <a:off x="494280" y="4051440"/>
            <a:ext cx="1008360" cy="1008360"/>
          </a:xfrm>
          <a:prstGeom prst="rect">
            <a:avLst/>
          </a:prstGeom>
          <a:ln w="0">
            <a:noFill/>
          </a:ln>
        </p:spPr>
      </p:pic>
      <p:sp>
        <p:nvSpPr>
          <p:cNvPr id="75" name="Connecteur droit 25"/>
          <p:cNvSpPr/>
          <p:nvPr/>
        </p:nvSpPr>
        <p:spPr>
          <a:xfrm>
            <a:off x="3103560" y="3959280"/>
            <a:ext cx="288000" cy="213480"/>
          </a:xfrm>
          <a:prstGeom prst="line">
            <a:avLst/>
          </a:prstGeom>
          <a:ln>
            <a:solidFill>
              <a:srgbClr val="000000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pic>
        <p:nvPicPr>
          <p:cNvPr id="76" name="Image 26" descr="Capture d’écran 2020-07-30 à 09.59.09.png"/>
          <p:cNvPicPr/>
          <p:nvPr/>
        </p:nvPicPr>
        <p:blipFill>
          <a:blip r:embed="rId10"/>
          <a:stretch/>
        </p:blipFill>
        <p:spPr>
          <a:xfrm>
            <a:off x="323640" y="2082240"/>
            <a:ext cx="410760" cy="395640"/>
          </a:xfrm>
          <a:prstGeom prst="rect">
            <a:avLst/>
          </a:prstGeom>
          <a:ln w="0">
            <a:noFill/>
          </a:ln>
        </p:spPr>
      </p:pic>
      <p:pic>
        <p:nvPicPr>
          <p:cNvPr id="77" name="Image 27" descr="Capture d’écran 2020-08-25 à 17.07.16.png"/>
          <p:cNvPicPr/>
          <p:nvPr/>
        </p:nvPicPr>
        <p:blipFill>
          <a:blip r:embed="rId11"/>
          <a:stretch/>
        </p:blipFill>
        <p:spPr>
          <a:xfrm>
            <a:off x="323640" y="3926520"/>
            <a:ext cx="385200" cy="380160"/>
          </a:xfrm>
          <a:prstGeom prst="rect">
            <a:avLst/>
          </a:prstGeom>
          <a:ln w="0">
            <a:noFill/>
          </a:ln>
        </p:spPr>
      </p:pic>
      <p:pic>
        <p:nvPicPr>
          <p:cNvPr id="78" name="Image 28" descr="Capture d’écran 2020-08-25 à 17.07.08.png"/>
          <p:cNvPicPr/>
          <p:nvPr/>
        </p:nvPicPr>
        <p:blipFill>
          <a:blip r:embed="rId12"/>
          <a:stretch/>
        </p:blipFill>
        <p:spPr>
          <a:xfrm>
            <a:off x="1765440" y="4663440"/>
            <a:ext cx="412560" cy="396720"/>
          </a:xfrm>
          <a:prstGeom prst="rect">
            <a:avLst/>
          </a:prstGeom>
          <a:ln w="0">
            <a:noFill/>
          </a:ln>
        </p:spPr>
      </p:pic>
      <p:pic>
        <p:nvPicPr>
          <p:cNvPr id="79" name="Image 29" descr="Capture d’écran 2020-07-30 à 11.17.58.png"/>
          <p:cNvPicPr/>
          <p:nvPr/>
        </p:nvPicPr>
        <p:blipFill>
          <a:blip r:embed="rId13"/>
          <a:stretch/>
        </p:blipFill>
        <p:spPr>
          <a:xfrm>
            <a:off x="3952800" y="3801600"/>
            <a:ext cx="454320" cy="434520"/>
          </a:xfrm>
          <a:prstGeom prst="rect">
            <a:avLst/>
          </a:prstGeom>
          <a:ln w="0">
            <a:noFill/>
          </a:ln>
        </p:spPr>
      </p:pic>
      <p:pic>
        <p:nvPicPr>
          <p:cNvPr id="80" name="Image 30" descr="Capture d’écran 2020-07-30 à 10.28.55.png"/>
          <p:cNvPicPr/>
          <p:nvPr/>
        </p:nvPicPr>
        <p:blipFill>
          <a:blip r:embed="rId14"/>
          <a:stretch/>
        </p:blipFill>
        <p:spPr>
          <a:xfrm>
            <a:off x="3295080" y="2174400"/>
            <a:ext cx="438840" cy="438840"/>
          </a:xfrm>
          <a:prstGeom prst="rect">
            <a:avLst/>
          </a:prstGeom>
          <a:ln w="0">
            <a:noFill/>
          </a:ln>
        </p:spPr>
      </p:pic>
      <p:pic>
        <p:nvPicPr>
          <p:cNvPr id="81" name="Image 31" descr="Capture d’écran 2020-07-30 à 10.02.06.png"/>
          <p:cNvPicPr/>
          <p:nvPr/>
        </p:nvPicPr>
        <p:blipFill>
          <a:blip r:embed="rId15"/>
          <a:stretch/>
        </p:blipFill>
        <p:spPr>
          <a:xfrm>
            <a:off x="1563120" y="1223640"/>
            <a:ext cx="435240" cy="450360"/>
          </a:xfrm>
          <a:prstGeom prst="rect">
            <a:avLst/>
          </a:prstGeom>
          <a:ln w="0">
            <a:noFill/>
          </a:ln>
        </p:spPr>
      </p:pic>
      <p:sp>
        <p:nvSpPr>
          <p:cNvPr id="82" name="ZoneTexte 32"/>
          <p:cNvSpPr/>
          <p:nvPr/>
        </p:nvSpPr>
        <p:spPr>
          <a:xfrm rot="20832600">
            <a:off x="4487400" y="1310400"/>
            <a:ext cx="283896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4800" spc="-1" strike="noStrike">
                <a:solidFill>
                  <a:srgbClr val="000000"/>
                </a:solidFill>
                <a:latin typeface="Barriecito Regular"/>
              </a:rPr>
              <a:t>LONDON</a:t>
            </a:r>
            <a:endParaRPr b="0" lang="fr-FR" sz="4800" spc="-1" strike="noStrike">
              <a:latin typeface="Arial"/>
            </a:endParaRPr>
          </a:p>
        </p:txBody>
      </p:sp>
      <p:pic>
        <p:nvPicPr>
          <p:cNvPr id="83" name="Image 33" descr="istockphoto-1058054696-170667a.png"/>
          <p:cNvPicPr/>
          <p:nvPr/>
        </p:nvPicPr>
        <p:blipFill>
          <a:blip r:embed="rId16"/>
          <a:stretch/>
        </p:blipFill>
        <p:spPr>
          <a:xfrm>
            <a:off x="6854040" y="1721160"/>
            <a:ext cx="1784520" cy="1784520"/>
          </a:xfrm>
          <a:prstGeom prst="rect">
            <a:avLst/>
          </a:prstGeom>
          <a:ln w="0">
            <a:noFill/>
          </a:ln>
        </p:spPr>
      </p:pic>
      <p:sp>
        <p:nvSpPr>
          <p:cNvPr id="84" name="ZoneTexte 34"/>
          <p:cNvSpPr/>
          <p:nvPr/>
        </p:nvSpPr>
        <p:spPr>
          <a:xfrm>
            <a:off x="7132680" y="2487600"/>
            <a:ext cx="129672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2400" spc="-1" strike="noStrike">
                <a:solidFill>
                  <a:srgbClr val="000000"/>
                </a:solidFill>
                <a:latin typeface="Satisfy"/>
              </a:rPr>
              <a:t>London</a:t>
            </a:r>
            <a:endParaRPr b="0" lang="fr-FR" sz="2400" spc="-1" strike="noStrike">
              <a:latin typeface="Arial"/>
            </a:endParaRPr>
          </a:p>
        </p:txBody>
      </p:sp>
      <p:pic>
        <p:nvPicPr>
          <p:cNvPr id="85" name="Image 35" descr="pngtree-cartoon-grandparents-cute-grandparents-kindly-grandparents-png-image_382886.jpg"/>
          <p:cNvPicPr/>
          <p:nvPr/>
        </p:nvPicPr>
        <p:blipFill>
          <a:blip r:embed="rId17"/>
          <a:stretch/>
        </p:blipFill>
        <p:spPr>
          <a:xfrm>
            <a:off x="4780440" y="4645800"/>
            <a:ext cx="1788120" cy="1732320"/>
          </a:xfrm>
          <a:prstGeom prst="rect">
            <a:avLst/>
          </a:prstGeom>
          <a:ln w="0">
            <a:noFill/>
          </a:ln>
        </p:spPr>
      </p:pic>
      <p:sp>
        <p:nvSpPr>
          <p:cNvPr id="86" name="ZoneTexte 36"/>
          <p:cNvSpPr/>
          <p:nvPr/>
        </p:nvSpPr>
        <p:spPr>
          <a:xfrm rot="294000">
            <a:off x="6633000" y="3937680"/>
            <a:ext cx="219888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4800" spc="-1" strike="noStrike">
                <a:solidFill>
                  <a:srgbClr val="000000"/>
                </a:solidFill>
                <a:latin typeface="Barriecito Regular"/>
              </a:rPr>
              <a:t>4 days</a:t>
            </a:r>
            <a:endParaRPr b="0" lang="fr-FR" sz="4800" spc="-1" strike="noStrike">
              <a:latin typeface="Arial"/>
            </a:endParaRPr>
          </a:p>
        </p:txBody>
      </p:sp>
      <p:pic>
        <p:nvPicPr>
          <p:cNvPr id="87" name="Image 37" descr="Capture d’écran 2021-09-13 à 11.16.46.png"/>
          <p:cNvPicPr/>
          <p:nvPr/>
        </p:nvPicPr>
        <p:blipFill>
          <a:blip r:embed="rId18"/>
          <a:stretch/>
        </p:blipFill>
        <p:spPr>
          <a:xfrm>
            <a:off x="4780440" y="2341080"/>
            <a:ext cx="2471760" cy="1916280"/>
          </a:xfrm>
          <a:prstGeom prst="rect">
            <a:avLst/>
          </a:prstGeom>
          <a:ln w="0">
            <a:noFill/>
          </a:ln>
        </p:spPr>
      </p:pic>
      <p:pic>
        <p:nvPicPr>
          <p:cNvPr id="88" name="Image 38" descr="585f90f0cb11b227491c3573.png"/>
          <p:cNvPicPr/>
          <p:nvPr/>
        </p:nvPicPr>
        <p:blipFill>
          <a:blip r:embed="rId19"/>
          <a:stretch/>
        </p:blipFill>
        <p:spPr>
          <a:xfrm>
            <a:off x="7060320" y="5060520"/>
            <a:ext cx="1577160" cy="1261440"/>
          </a:xfrm>
          <a:prstGeom prst="rect">
            <a:avLst/>
          </a:prstGeom>
          <a:ln w="0">
            <a:noFill/>
          </a:ln>
        </p:spPr>
      </p:pic>
      <p:sp>
        <p:nvSpPr>
          <p:cNvPr id="89" name="ZoneTexte 39"/>
          <p:cNvSpPr/>
          <p:nvPr/>
        </p:nvSpPr>
        <p:spPr>
          <a:xfrm>
            <a:off x="4743000" y="565920"/>
            <a:ext cx="1735560" cy="456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2400" spc="-1" strike="noStrike">
                <a:solidFill>
                  <a:srgbClr val="000000"/>
                </a:solidFill>
                <a:latin typeface="Barriecito Regular"/>
              </a:rPr>
              <a:t>PERSON B</a:t>
            </a:r>
            <a:endParaRPr b="0" lang="fr-FR" sz="2400" spc="-1" strike="noStrike">
              <a:latin typeface="Arial"/>
            </a:endParaRPr>
          </a:p>
        </p:txBody>
      </p:sp>
      <p:sp>
        <p:nvSpPr>
          <p:cNvPr id="90" name="Rectangle 2"/>
          <p:cNvSpPr/>
          <p:nvPr/>
        </p:nvSpPr>
        <p:spPr>
          <a:xfrm>
            <a:off x="2747880" y="-109440"/>
            <a:ext cx="3820680" cy="5688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91" name="ZoneTexte 3"/>
          <p:cNvSpPr/>
          <p:nvPr/>
        </p:nvSpPr>
        <p:spPr>
          <a:xfrm>
            <a:off x="2378880" y="-102960"/>
            <a:ext cx="457344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fr-FR" sz="3200" spc="-1" strike="noStrike">
                <a:solidFill>
                  <a:srgbClr val="ffffff"/>
                </a:solidFill>
                <a:latin typeface="Barriecito Regular"/>
              </a:rPr>
              <a:t>IMAGINE A DIALOGUE</a:t>
            </a: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Application>LibreOffice/7.2.5.2$Windows_X86_64 LibreOffice_project/499f9727c189e6ef3471021d6132d4c694f357e5</Application>
  <AppVersion>15.0000</AppVersion>
  <Words>44</Words>
  <Paragraphs>14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2020-09-09T13:20:17Z</dcterms:created>
  <dc:creator>Isabelle Beaubreuil</dc:creator>
  <dc:description/>
  <dc:language>fr-FR</dc:language>
  <cp:lastModifiedBy/>
  <dcterms:modified xsi:type="dcterms:W3CDTF">2024-09-05T09:30:27Z</dcterms:modified>
  <cp:revision>35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Présentation à l'écran (4:3)</vt:lpwstr>
  </property>
  <property fmtid="{D5CDD505-2E9C-101B-9397-08002B2CF9AE}" pid="3" name="Slides">
    <vt:i4>3</vt:i4>
  </property>
</Properties>
</file>