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7" r:id="rId5"/>
    <p:sldId id="258" r:id="rId6"/>
    <p:sldId id="262" r:id="rId7"/>
    <p:sldId id="261" r:id="rId8"/>
    <p:sldId id="260" r:id="rId9"/>
    <p:sldId id="259" r:id="rId10"/>
    <p:sldId id="263" r:id="rId11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280" autoAdjust="0"/>
  </p:normalViewPr>
  <p:slideViewPr>
    <p:cSldViewPr>
      <p:cViewPr varScale="1">
        <p:scale>
          <a:sx n="76" d="100"/>
          <a:sy n="76" d="100"/>
        </p:scale>
        <p:origin x="372" y="8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3" y="836712"/>
            <a:ext cx="8458200" cy="3200400"/>
          </a:xfrm>
        </p:spPr>
        <p:txBody>
          <a:bodyPr rtlCol="0">
            <a:normAutofit/>
          </a:bodyPr>
          <a:lstStyle/>
          <a:p>
            <a:pPr rtl="0"/>
            <a:r>
              <a:rPr lang="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«Беларуская песня»</a:t>
            </a:r>
            <a:endParaRPr lang="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149080"/>
            <a:ext cx="8458200" cy="1371600"/>
          </a:xfrm>
        </p:spPr>
        <p:txBody>
          <a:bodyPr rtlCol="0">
            <a:normAutofit/>
          </a:bodyPr>
          <a:lstStyle/>
          <a:p>
            <a:pPr rtl="0"/>
            <a:r>
              <a:rPr lang="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Уладзімір Караткевіч</a:t>
            </a:r>
            <a:endParaRPr lang="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78788" y="6516368"/>
            <a:ext cx="321409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be-BY" dirty="0" smtClean="0"/>
              <a:t>Васіленка Соф</a:t>
            </a:r>
            <a:r>
              <a:rPr lang="en-US" dirty="0" smtClean="0"/>
              <a:t>`</a:t>
            </a:r>
            <a:r>
              <a:rPr lang="be-BY" dirty="0" smtClean="0"/>
              <a:t>і 8 «А»</a:t>
            </a:r>
            <a:endParaRPr lang="ru-RU" dirty="0"/>
          </a:p>
        </p:txBody>
      </p:sp>
      <p:pic>
        <p:nvPicPr>
          <p:cNvPr id="5" name="Алена Ланская Куточак Беларус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336" end="2660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26784" y="38717"/>
            <a:ext cx="77915" cy="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263">
        <p:fade/>
      </p:transition>
    </mc:Choice>
    <mc:Fallback>
      <p:transition spd="med" advTm="62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ripplanet.ru/wp-content/uploads/europe/belarus/brest/white-vez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548680"/>
            <a:ext cx="551111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0-tub-ru.yandex.net/i?id=a664f5e5390781fae8436a6e0d918774-l&amp;ref=rim&amp;n=13&amp;w=1080&amp;h=10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76" y="1700808"/>
            <a:ext cx="4896544" cy="473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1363325" y="6642100"/>
            <a:ext cx="2159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2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95">
        <p:fade/>
      </p:transition>
    </mc:Choice>
    <mc:Fallback>
      <p:transition spd="med" advTm="48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5096" b="6072"/>
          <a:stretch/>
        </p:blipFill>
        <p:spPr>
          <a:xfrm>
            <a:off x="333772" y="255836"/>
            <a:ext cx="5400600" cy="3168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436" y="255837"/>
            <a:ext cx="5472608" cy="31683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044" y="3645024"/>
            <a:ext cx="6577923" cy="3075179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363325" y="6642099"/>
            <a:ext cx="78103" cy="7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425">
        <p:fade/>
      </p:transition>
    </mc:Choice>
    <mc:Fallback>
      <p:transition spd="med" advTm="6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420" y="188640"/>
            <a:ext cx="5760640" cy="36510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56" y="2780928"/>
            <a:ext cx="5747523" cy="3839651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 flipV="1">
            <a:off x="11264057" y="6642100"/>
            <a:ext cx="99268" cy="9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6">
        <p:fade/>
      </p:transition>
    </mc:Choice>
    <mc:Fallback>
      <p:transition spd="med" advTm="6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36" y="215015"/>
            <a:ext cx="4912296" cy="3116578"/>
          </a:xfrm>
          <a:prstGeom prst="rect">
            <a:avLst/>
          </a:prstGeom>
        </p:spPr>
      </p:pic>
      <p:pic>
        <p:nvPicPr>
          <p:cNvPr id="2050" name="Picture 2" descr="http://4383-days.com/gallery_image/image/3539/preview/IMG_7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76" y="217718"/>
            <a:ext cx="5154339" cy="3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g3.foto.by/photos/37d9e/61b2d/1cdd5/782aa8bc6782af5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5645" r="8313" b="16432"/>
          <a:stretch/>
        </p:blipFill>
        <p:spPr bwMode="auto">
          <a:xfrm>
            <a:off x="457200" y="3789040"/>
            <a:ext cx="491713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images.wallpaperscraft.ru/image/pauk_pautina_solnce_svet_trava_suhaya_pozhuhlaya_62646_2560x10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s://unipack-ug.ru/800/600/https/oir.mobi/uploads/posts/2019-12/1575954273_27-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77" y="3789040"/>
            <a:ext cx="5154338" cy="295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6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33">
        <p:fade/>
      </p:transition>
    </mc:Choice>
    <mc:Fallback>
      <p:transition spd="med" advTm="36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56" y="811312"/>
            <a:ext cx="5688632" cy="5515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420" y="811312"/>
            <a:ext cx="5832648" cy="5515248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1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93">
        <p:fade/>
      </p:transition>
    </mc:Choice>
    <mc:Fallback>
      <p:transition spd="med" advTm="23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6020" y="2780928"/>
            <a:ext cx="87129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Дзякуй за </a:t>
            </a:r>
            <a:r>
              <a:rPr lang="ru-RU" sz="8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ўвагу!</a:t>
            </a:r>
            <a:endParaRPr lang="ru-RU" sz="8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2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62">
        <p:fade/>
      </p:transition>
    </mc:Choice>
    <mc:Fallback>
      <p:transition spd="med" advTm="12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Безмятежность 16 х 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83_TF02801109" id="{514C060C-566A-4793-92E8-9B42C1E338D4}" vid="{9DF11653-B6B4-453F-BFE5-9B797DE28643}"/>
    </a:ext>
  </a:extLst>
</a:theme>
</file>

<file path=ppt/theme/theme2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 xsi:nil="true"/>
    <MarketSpecific xmlns="4873beb7-5857-4685-be1f-d57550cc96cc" xsi:nil="true"/>
    <LocComments xmlns="4873beb7-5857-4685-be1f-d57550cc96cc" xsi:nil="true"/>
    <ThumbnailAssetId xmlns="4873beb7-5857-4685-be1f-d57550cc96cc" xsi:nil="true"/>
    <PrimaryImageGen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 xsi:nil="true"/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/>
    <Providers xmlns="4873beb7-5857-4685-be1f-d57550cc96cc" xsi:nil="true"/>
    <MachineTranslated xmlns="4873beb7-5857-4685-be1f-d57550cc96cc" xsi:nil="true"/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 xsi:nil="true"/>
    <TimesCloned xmlns="4873beb7-5857-4685-be1f-d57550cc96cc" xsi:nil="true"/>
    <AssetStart xmlns="4873beb7-5857-4685-be1f-d57550cc96cc" xsi:nil="true"/>
    <Provider xmlns="4873beb7-5857-4685-be1f-d57550cc96cc" xsi:nil="true"/>
    <AcquiredFrom xmlns="4873beb7-5857-4685-be1f-d57550cc96cc" xsi:nil="true"/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 xsi:nil="true"/>
    <Manager xmlns="4873beb7-5857-4685-be1f-d57550cc96cc" xsi:nil="true"/>
    <ShowIn xmlns="4873beb7-5857-4685-be1f-d57550cc96cc" xsi:nil="true"/>
    <UANotes xmlns="4873beb7-5857-4685-be1f-d57550cc96cc" xsi:nil="true"/>
    <TemplateStatu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 xsi:nil="true"/>
    <VoteCount xmlns="4873beb7-5857-4685-be1f-d57550cc96cc" xsi:nil="true"/>
    <OOCacheId xmlns="4873beb7-5857-4685-be1f-d57550cc96cc" xsi:nil="true"/>
    <IsDeleted xmlns="4873beb7-5857-4685-be1f-d57550cc96cc" xsi:nil="true"/>
    <AssetExpire xmlns="4873beb7-5857-4685-be1f-d57550cc96cc" xsi:nil="true"/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 xsi:nil="true"/>
    <BugNumber xmlns="4873beb7-5857-4685-be1f-d57550cc96cc" xsi:nil="true"/>
    <CSXSubmissionDate xmlns="4873beb7-5857-4685-be1f-d57550cc96cc" xsi:nil="true"/>
    <CSXUpdate xmlns="4873beb7-5857-4685-be1f-d57550cc96cc" xsi:nil="true"/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 xsi:nil="true"/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 xsi:nil="true"/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 xsi:nil="true"/>
    <LocLastLocAttemptVersionLookup xmlns="4873beb7-5857-4685-be1f-d57550cc96cc" xsi:nil="true"/>
    <IsSearchable xmlns="4873beb7-5857-4685-be1f-d57550cc96cc" xsi:nil="true"/>
    <TemplateTemplateType xmlns="4873beb7-5857-4685-be1f-d57550cc96cc" xsi:nil="true"/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 xsi:nil="true"/>
    <AverageRating xmlns="4873beb7-5857-4685-be1f-d57550cc96cc" xsi:nil="true"/>
    <APAuthor xmlns="4873beb7-5857-4685-be1f-d57550cc96cc">
      <UserInfo>
        <DisplayName/>
        <AccountId xsi:nil="true"/>
        <AccountType/>
      </UserInfo>
    </APAuthor>
    <LocManualTestRequired xmlns="4873beb7-5857-4685-be1f-d57550cc96cc" xsi:nil="true"/>
    <TPCommandLine xmlns="4873beb7-5857-4685-be1f-d57550cc96cc" xsi:nil="true"/>
    <TPAppVersion xmlns="4873beb7-5857-4685-be1f-d57550cc96cc" xsi:nil="true"/>
    <EditorialStatus xmlns="4873beb7-5857-4685-be1f-d57550cc96cc" xsi:nil="true"/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 xsi:nil="true"/>
    <TPLaunchHelpLinkType xmlns="4873beb7-5857-4685-be1f-d57550cc96cc" xsi:nil="true"/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4873beb7-5857-4685-be1f-d57550cc96cc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на тему природы с аурой безмятежности (широкоэкранный формат)(3)</Template>
  <TotalTime>75</TotalTime>
  <Words>18</Words>
  <Application>Microsoft Office PowerPoint</Application>
  <PresentationFormat>Произвольный</PresentationFormat>
  <Paragraphs>4</Paragraphs>
  <Slides>7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Euphemia</vt:lpstr>
      <vt:lpstr>Times New Roman</vt:lpstr>
      <vt:lpstr>Безмятежность 16 х 9</vt:lpstr>
      <vt:lpstr>«Беларуская песня»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«Беларуская песня»</dc:title>
  <dc:creator>Павел Поплаухин</dc:creator>
  <cp:lastModifiedBy>Павел Поплаухин</cp:lastModifiedBy>
  <cp:revision>9</cp:revision>
  <dcterms:created xsi:type="dcterms:W3CDTF">2021-10-12T18:22:22Z</dcterms:created>
  <dcterms:modified xsi:type="dcterms:W3CDTF">2021-10-12T19:56:08Z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