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E8CA4-5987-4EE3-B88D-44C6BA571A4C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2D4D5-1E88-4BC5-AC51-E21E017B8EB8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3306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E8CA4-5987-4EE3-B88D-44C6BA571A4C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2D4D5-1E88-4BC5-AC51-E21E017B8E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2210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E8CA4-5987-4EE3-B88D-44C6BA571A4C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2D4D5-1E88-4BC5-AC51-E21E017B8E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2149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E8CA4-5987-4EE3-B88D-44C6BA571A4C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2D4D5-1E88-4BC5-AC51-E21E017B8E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128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E8CA4-5987-4EE3-B88D-44C6BA571A4C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2D4D5-1E88-4BC5-AC51-E21E017B8EB8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6915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E8CA4-5987-4EE3-B88D-44C6BA571A4C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2D4D5-1E88-4BC5-AC51-E21E017B8E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280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E8CA4-5987-4EE3-B88D-44C6BA571A4C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2D4D5-1E88-4BC5-AC51-E21E017B8E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4804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E8CA4-5987-4EE3-B88D-44C6BA571A4C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2D4D5-1E88-4BC5-AC51-E21E017B8E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6964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E8CA4-5987-4EE3-B88D-44C6BA571A4C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2D4D5-1E88-4BC5-AC51-E21E017B8E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7687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B6E8CA4-5987-4EE3-B88D-44C6BA571A4C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9B2D4D5-1E88-4BC5-AC51-E21E017B8E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538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E8CA4-5987-4EE3-B88D-44C6BA571A4C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2D4D5-1E88-4BC5-AC51-E21E017B8E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9141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B6E8CA4-5987-4EE3-B88D-44C6BA571A4C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9B2D4D5-1E88-4BC5-AC51-E21E017B8EB8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204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e-BY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ПРАВЕР СЯБЕ!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be-BY" sz="4000" b="1" dirty="0" smtClean="0"/>
              <a:t>Практыкаванне 357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636835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015724"/>
          </a:xfrm>
        </p:spPr>
        <p:txBody>
          <a:bodyPr/>
          <a:lstStyle/>
          <a:p>
            <a:r>
              <a:rPr lang="be-BY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Будзь уважлівым!</a:t>
            </a:r>
            <a:endParaRPr lang="ru-RU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634836"/>
            <a:ext cx="10058400" cy="4414367"/>
          </a:xfrm>
        </p:spPr>
        <p:txBody>
          <a:bodyPr>
            <a:noAutofit/>
          </a:bodyPr>
          <a:lstStyle/>
          <a:p>
            <a:r>
              <a:rPr lang="be-BY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Іван Васільевіч ішоў не спяшаючыся.</a:t>
            </a:r>
          </a:p>
          <a:p>
            <a:r>
              <a:rPr lang="be-BY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Заіскрыліся ягады рабін, і, азарыўшы вод імшарных сінь, успыхнулі сузор’і журавін.</a:t>
            </a:r>
          </a:p>
          <a:p>
            <a:r>
              <a:rPr lang="be-BY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Дзед Гарох замоўк як мыла з’еўшы.</a:t>
            </a:r>
          </a:p>
          <a:p>
            <a:r>
              <a:rPr lang="be-BY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 Стуменіўся Нёман, праносячы па чыстым жолабе веснавыя воды і падразаючы высокі свой бераг.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223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015724"/>
          </a:xfrm>
        </p:spPr>
        <p:txBody>
          <a:bodyPr/>
          <a:lstStyle/>
          <a:p>
            <a:r>
              <a:rPr lang="be-BY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Будзь уважлівым!</a:t>
            </a:r>
            <a:endParaRPr lang="ru-RU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995055"/>
            <a:ext cx="10058400" cy="4414367"/>
          </a:xfrm>
        </p:spPr>
        <p:txBody>
          <a:bodyPr>
            <a:noAutofit/>
          </a:bodyPr>
          <a:lstStyle/>
          <a:p>
            <a:r>
              <a:rPr lang="be-BY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5. Нягледзячы на недалёкую восень, лес жыў актыўным, багатым жыццём.</a:t>
            </a:r>
          </a:p>
          <a:p>
            <a:r>
              <a:rPr lang="be-BY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6. Бабёр, не спяшаючыся, асцярожна вылазіць з вады.</a:t>
            </a:r>
          </a:p>
          <a:p>
            <a:r>
              <a:rPr lang="be-BY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7. Гімн Беларусі і гімны іншых краін спяваюць і слухаюць стоячы.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8993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e-BY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ПРАВЕР СЯБЕ!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be-BY" sz="4000" b="1" dirty="0" smtClean="0"/>
              <a:t>Практыкаванне 355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1574185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015724"/>
          </a:xfrm>
        </p:spPr>
        <p:txBody>
          <a:bodyPr/>
          <a:lstStyle/>
          <a:p>
            <a:r>
              <a:rPr lang="be-BY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Будзь уважлівым!</a:t>
            </a:r>
            <a:endParaRPr lang="ru-RU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676400"/>
            <a:ext cx="10058400" cy="4414367"/>
          </a:xfrm>
        </p:spPr>
        <p:txBody>
          <a:bodyPr>
            <a:noAutofit/>
          </a:bodyPr>
          <a:lstStyle/>
          <a:p>
            <a:r>
              <a:rPr lang="be-BY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Прыбралася, </a:t>
            </a:r>
            <a:r>
              <a:rPr lang="be-BY" sz="36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страча</a:t>
            </a:r>
            <a:r>
              <a:rPr lang="be-BY" sz="54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ючы</a:t>
            </a:r>
            <a:r>
              <a:rPr lang="be-BY" sz="36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восень</a:t>
            </a:r>
            <a:r>
              <a:rPr lang="be-BY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маладая рабінка, </a:t>
            </a:r>
            <a:r>
              <a:rPr lang="be-BY" sz="36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змяні</a:t>
            </a:r>
            <a:r>
              <a:rPr lang="be-BY" sz="54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ўшы</a:t>
            </a:r>
            <a:r>
              <a:rPr lang="be-BY" sz="36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свой сінявата-зялёны ўбор на ружавата-ліловы</a:t>
            </a:r>
            <a:r>
              <a:rPr lang="be-BY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І над ёю светлым надвячоркам дробна кішаць, </a:t>
            </a:r>
            <a:r>
              <a:rPr lang="be-BY" sz="36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сабра</a:t>
            </a:r>
            <a:r>
              <a:rPr lang="be-BY" sz="54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ўшы</a:t>
            </a:r>
            <a:r>
              <a:rPr lang="be-BY" sz="36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ся ў прадаўгаваты эліпсавы круг</a:t>
            </a:r>
            <a:r>
              <a:rPr lang="be-BY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be-BY" sz="36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e-BY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рудаватыя камары.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0761235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</TotalTime>
  <Words>141</Words>
  <Application>Microsoft Office PowerPoint</Application>
  <PresentationFormat>Широкоэкранный</PresentationFormat>
  <Paragraphs>15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Ретро</vt:lpstr>
      <vt:lpstr>ПРАВЕР СЯБЕ!</vt:lpstr>
      <vt:lpstr>Будзь уважлівым!</vt:lpstr>
      <vt:lpstr>Будзь уважлівым!</vt:lpstr>
      <vt:lpstr>ПРАВЕР СЯБЕ!</vt:lpstr>
      <vt:lpstr>Будзь уважлівым!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ПРАВЕР СЯБЕ!</dc:title>
  <dc:creator>ayalen7@gmail.com</dc:creator>
  <cp:lastModifiedBy>ayalen7@gmail.com</cp:lastModifiedBy>
  <cp:revision>3</cp:revision>
  <dcterms:created xsi:type="dcterms:W3CDTF">2022-04-13T01:58:45Z</dcterms:created>
  <dcterms:modified xsi:type="dcterms:W3CDTF">2022-04-13T02:15:35Z</dcterms:modified>
</cp:coreProperties>
</file>