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2C691E0-EE7F-481C-A2F5-BB0890C13F59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811BB911-DF4F-478C-8D66-422721ADF5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114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691E0-EE7F-481C-A2F5-BB0890C13F59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BB911-DF4F-478C-8D66-422721ADF5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7106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2C691E0-EE7F-481C-A2F5-BB0890C13F59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811BB911-DF4F-478C-8D66-422721ADF5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0055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691E0-EE7F-481C-A2F5-BB0890C13F59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BB911-DF4F-478C-8D66-422721ADF5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9112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2C691E0-EE7F-481C-A2F5-BB0890C13F59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811BB911-DF4F-478C-8D66-422721ADF5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5608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2C691E0-EE7F-481C-A2F5-BB0890C13F59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811BB911-DF4F-478C-8D66-422721ADF5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5800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2C691E0-EE7F-481C-A2F5-BB0890C13F59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811BB911-DF4F-478C-8D66-422721ADF5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9396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691E0-EE7F-481C-A2F5-BB0890C13F59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BB911-DF4F-478C-8D66-422721ADF5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7368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2C691E0-EE7F-481C-A2F5-BB0890C13F59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811BB911-DF4F-478C-8D66-422721ADF5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0046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691E0-EE7F-481C-A2F5-BB0890C13F59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BB911-DF4F-478C-8D66-422721ADF5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9329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2C691E0-EE7F-481C-A2F5-BB0890C13F59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811BB911-DF4F-478C-8D66-422721ADF5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5502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691E0-EE7F-481C-A2F5-BB0890C13F59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1BB911-DF4F-478C-8D66-422721ADF5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9578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e-BY" b="1" dirty="0" smtClean="0">
                <a:latin typeface="+mn-lt"/>
              </a:rPr>
              <a:t>ПРАВАПІС У, Ў</a:t>
            </a:r>
            <a:endParaRPr lang="ru-RU" b="1" dirty="0"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e-BY" dirty="0" smtClean="0"/>
              <a:t>ПРАКТЫКАВАННЕ 135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6584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e-BY" b="1" dirty="0" smtClean="0">
                <a:latin typeface="+mn-lt"/>
              </a:rPr>
              <a:t>ПРАВЕР </a:t>
            </a:r>
            <a:br>
              <a:rPr lang="be-BY" b="1" dirty="0" smtClean="0">
                <a:latin typeface="+mn-lt"/>
              </a:rPr>
            </a:br>
            <a:r>
              <a:rPr lang="be-BY" b="1" dirty="0" smtClean="0">
                <a:latin typeface="+mn-lt"/>
              </a:rPr>
              <a:t>СЯБЕ</a:t>
            </a:r>
            <a:endParaRPr lang="ru-RU" b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18447" y="235131"/>
            <a:ext cx="6281873" cy="5816677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4800" dirty="0"/>
          </a:p>
          <a:p>
            <a:r>
              <a:rPr lang="ru-RU" sz="4800" b="1" dirty="0" err="1" smtClean="0"/>
              <a:t>Ліноле</a:t>
            </a:r>
            <a:r>
              <a:rPr lang="ru-RU" sz="4800" b="1" dirty="0" err="1" smtClean="0">
                <a:solidFill>
                  <a:srgbClr val="FF0000"/>
                </a:solidFill>
              </a:rPr>
              <a:t>У</a:t>
            </a:r>
            <a:r>
              <a:rPr lang="ru-RU" sz="4800" b="1" dirty="0" err="1" smtClean="0"/>
              <a:t>м</a:t>
            </a:r>
            <a:r>
              <a:rPr lang="ru-RU" sz="4800" b="1" dirty="0"/>
              <a:t>, </a:t>
            </a:r>
            <a:r>
              <a:rPr lang="ru-RU" sz="4800" b="1" dirty="0" err="1" smtClean="0"/>
              <a:t>нака</a:t>
            </a:r>
            <a:r>
              <a:rPr lang="ru-RU" sz="4800" b="1" dirty="0" err="1" smtClean="0">
                <a:solidFill>
                  <a:srgbClr val="FF0000"/>
                </a:solidFill>
              </a:rPr>
              <a:t>Ў</a:t>
            </a:r>
            <a:r>
              <a:rPr lang="ru-RU" sz="4800" b="1" dirty="0" err="1" smtClean="0"/>
              <a:t>т</a:t>
            </a:r>
            <a:r>
              <a:rPr lang="ru-RU" sz="4800" b="1" dirty="0"/>
              <a:t>, </a:t>
            </a:r>
            <a:r>
              <a:rPr lang="ru-RU" sz="4800" b="1" dirty="0" err="1" smtClean="0"/>
              <a:t>са</a:t>
            </a:r>
            <a:r>
              <a:rPr lang="ru-RU" sz="4800" b="1" dirty="0" err="1" smtClean="0">
                <a:solidFill>
                  <a:srgbClr val="FF0000"/>
                </a:solidFill>
              </a:rPr>
              <a:t>Ў</a:t>
            </a:r>
            <a:r>
              <a:rPr lang="ru-RU" sz="4800" b="1" dirty="0" err="1" smtClean="0"/>
              <a:t>на</a:t>
            </a:r>
            <a:r>
              <a:rPr lang="ru-RU" sz="4800" b="1" dirty="0"/>
              <a:t>, </a:t>
            </a:r>
            <a:r>
              <a:rPr lang="ru-RU" sz="4800" b="1" dirty="0" err="1" smtClean="0"/>
              <a:t>рады</a:t>
            </a:r>
            <a:r>
              <a:rPr lang="ru-RU" sz="4800" b="1" dirty="0" err="1" smtClean="0">
                <a:solidFill>
                  <a:srgbClr val="FF0000"/>
                </a:solidFill>
              </a:rPr>
              <a:t>У</a:t>
            </a:r>
            <a:r>
              <a:rPr lang="ru-RU" sz="4800" b="1" dirty="0" err="1" smtClean="0"/>
              <a:t>с</a:t>
            </a:r>
            <a:r>
              <a:rPr lang="ru-RU" sz="4800" b="1" dirty="0"/>
              <a:t>, </a:t>
            </a:r>
            <a:r>
              <a:rPr lang="ru-RU" sz="4800" b="1" dirty="0" err="1" smtClean="0"/>
              <a:t>Святлана</a:t>
            </a:r>
            <a:r>
              <a:rPr lang="ru-RU" sz="4800" b="1" dirty="0" smtClean="0"/>
              <a:t> </a:t>
            </a:r>
            <a:r>
              <a:rPr lang="ru-RU" sz="4800" b="1" dirty="0" err="1" smtClean="0">
                <a:solidFill>
                  <a:srgbClr val="FF0000"/>
                </a:solidFill>
              </a:rPr>
              <a:t>У</a:t>
            </a:r>
            <a:r>
              <a:rPr lang="ru-RU" sz="4800" b="1" dirty="0" err="1" smtClean="0"/>
              <a:t>ладзіміраўна</a:t>
            </a:r>
            <a:r>
              <a:rPr lang="ru-RU" sz="4800" b="1" dirty="0"/>
              <a:t>, </a:t>
            </a:r>
            <a:endParaRPr lang="ru-RU" sz="4800" b="1" dirty="0" smtClean="0"/>
          </a:p>
          <a:p>
            <a:pPr marL="0" indent="0">
              <a:buNone/>
            </a:pPr>
            <a:r>
              <a:rPr lang="ru-RU" sz="4800" b="1" dirty="0" err="1" smtClean="0"/>
              <a:t>ва</a:t>
            </a:r>
            <a:r>
              <a:rPr lang="ru-RU" sz="4800" b="1" dirty="0" smtClean="0"/>
              <a:t> </a:t>
            </a:r>
            <a:r>
              <a:rPr lang="ru-RU" sz="4800" b="1" dirty="0" err="1" smtClean="0">
                <a:solidFill>
                  <a:srgbClr val="FF0000"/>
                </a:solidFill>
              </a:rPr>
              <a:t>Ў</a:t>
            </a:r>
            <a:r>
              <a:rPr lang="ru-RU" sz="4800" b="1" dirty="0" err="1" smtClean="0"/>
              <a:t>ніверсаме</a:t>
            </a:r>
            <a:r>
              <a:rPr lang="ru-RU" sz="4800" b="1" dirty="0"/>
              <a:t>, </a:t>
            </a:r>
            <a:r>
              <a:rPr lang="ru-RU" sz="4800" b="1" dirty="0" err="1" smtClean="0"/>
              <a:t>тры</a:t>
            </a:r>
            <a:r>
              <a:rPr lang="ru-RU" sz="4800" b="1" dirty="0" err="1" smtClean="0">
                <a:solidFill>
                  <a:srgbClr val="FF0000"/>
                </a:solidFill>
              </a:rPr>
              <a:t>У</a:t>
            </a:r>
            <a:r>
              <a:rPr lang="ru-RU" sz="4800" b="1" dirty="0" err="1" smtClean="0"/>
              <a:t>мф</a:t>
            </a:r>
            <a:r>
              <a:rPr lang="ru-RU" sz="4800" b="1" dirty="0"/>
              <a:t>, </a:t>
            </a:r>
            <a:r>
              <a:rPr lang="ru-RU" sz="4800" b="1" dirty="0" err="1" smtClean="0"/>
              <a:t>бо</a:t>
            </a:r>
            <a:r>
              <a:rPr lang="ru-RU" sz="4800" b="1" dirty="0" err="1" smtClean="0">
                <a:solidFill>
                  <a:srgbClr val="FF0000"/>
                </a:solidFill>
              </a:rPr>
              <a:t>Ў</a:t>
            </a:r>
            <a:r>
              <a:rPr lang="ru-RU" sz="4800" b="1" dirty="0" err="1" smtClean="0"/>
              <a:t>лінг</a:t>
            </a:r>
            <a:r>
              <a:rPr lang="ru-RU" sz="4800" b="1" dirty="0"/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3253766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e-BY" b="1" dirty="0" smtClean="0">
                <a:latin typeface="+mn-lt"/>
              </a:rPr>
              <a:t>ПРАВЕР </a:t>
            </a:r>
            <a:br>
              <a:rPr lang="be-BY" b="1" dirty="0" smtClean="0">
                <a:latin typeface="+mn-lt"/>
              </a:rPr>
            </a:br>
            <a:r>
              <a:rPr lang="be-BY" b="1" dirty="0" smtClean="0">
                <a:latin typeface="+mn-lt"/>
              </a:rPr>
              <a:t>СЯБЕ</a:t>
            </a:r>
            <a:endParaRPr lang="ru-RU" b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r>
              <a:rPr lang="ru-RU" sz="4800" b="1" dirty="0" smtClean="0"/>
              <a:t>па-</a:t>
            </a:r>
            <a:r>
              <a:rPr lang="ru-RU" sz="4800" b="1" dirty="0" err="1" smtClean="0">
                <a:solidFill>
                  <a:srgbClr val="FF0000"/>
                </a:solidFill>
              </a:rPr>
              <a:t>Ў</a:t>
            </a:r>
            <a:r>
              <a:rPr lang="ru-RU" sz="4800" b="1" dirty="0" err="1" smtClean="0"/>
              <a:t>чарашняму</a:t>
            </a:r>
            <a:r>
              <a:rPr lang="ru-RU" sz="4800" b="1" dirty="0"/>
              <a:t>, </a:t>
            </a:r>
            <a:r>
              <a:rPr lang="ru-RU" sz="4800" b="1" dirty="0" err="1" smtClean="0"/>
              <a:t>натары</a:t>
            </a:r>
            <a:r>
              <a:rPr lang="ru-RU" sz="4800" b="1" dirty="0" err="1" smtClean="0">
                <a:solidFill>
                  <a:srgbClr val="FF0000"/>
                </a:solidFill>
              </a:rPr>
              <a:t>У</a:t>
            </a:r>
            <a:r>
              <a:rPr lang="ru-RU" sz="4800" b="1" dirty="0" err="1" smtClean="0"/>
              <a:t>с</a:t>
            </a:r>
            <a:r>
              <a:rPr lang="ru-RU" sz="4800" b="1" dirty="0"/>
              <a:t>, </a:t>
            </a:r>
            <a:r>
              <a:rPr lang="ru-RU" sz="4800" b="1" dirty="0" smtClean="0"/>
              <a:t>ручка- </a:t>
            </a:r>
            <a:r>
              <a:rPr lang="ru-RU" sz="4800" b="1" dirty="0" err="1" smtClean="0">
                <a:solidFill>
                  <a:srgbClr val="FF0000"/>
                </a:solidFill>
              </a:rPr>
              <a:t>Ў</a:t>
            </a:r>
            <a:r>
              <a:rPr lang="ru-RU" sz="4800" b="1" dirty="0" err="1" smtClean="0"/>
              <a:t>казка</a:t>
            </a:r>
            <a:r>
              <a:rPr lang="ru-RU" sz="4800" b="1" dirty="0"/>
              <a:t>, </a:t>
            </a:r>
            <a:r>
              <a:rPr lang="ru-RU" sz="4800" b="1" dirty="0" err="1" smtClean="0"/>
              <a:t>кло</a:t>
            </a:r>
            <a:r>
              <a:rPr lang="ru-RU" sz="4800" b="1" dirty="0" err="1" smtClean="0">
                <a:solidFill>
                  <a:srgbClr val="FF0000"/>
                </a:solidFill>
              </a:rPr>
              <a:t>Ў</a:t>
            </a:r>
            <a:r>
              <a:rPr lang="ru-RU" sz="4800" b="1" dirty="0" err="1" smtClean="0"/>
              <a:t>н</a:t>
            </a:r>
            <a:r>
              <a:rPr lang="ru-RU" sz="4800" b="1" dirty="0"/>
              <a:t>, </a:t>
            </a:r>
            <a:r>
              <a:rPr lang="ru-RU" sz="4800" b="1" dirty="0" err="1" smtClean="0"/>
              <a:t>ва</a:t>
            </a:r>
            <a:r>
              <a:rPr lang="ru-RU" sz="4800" b="1" dirty="0" smtClean="0"/>
              <a:t> </a:t>
            </a:r>
            <a:r>
              <a:rPr lang="ru-RU" sz="4800" b="1" dirty="0" err="1">
                <a:solidFill>
                  <a:srgbClr val="FF0000"/>
                </a:solidFill>
              </a:rPr>
              <a:t>У</a:t>
            </a:r>
            <a:r>
              <a:rPr lang="ru-RU" sz="4800" b="1" dirty="0" err="1" smtClean="0"/>
              <a:t>збекістане</a:t>
            </a:r>
            <a:r>
              <a:rPr lang="ru-RU" sz="4800" b="1" dirty="0"/>
              <a:t>, </a:t>
            </a:r>
            <a:r>
              <a:rPr lang="ru-RU" sz="4800" b="1" dirty="0" err="1" smtClean="0"/>
              <a:t>Брэсцкая</a:t>
            </a:r>
            <a:r>
              <a:rPr lang="ru-RU" sz="4800" b="1" dirty="0" smtClean="0"/>
              <a:t> </a:t>
            </a:r>
            <a:r>
              <a:rPr lang="ru-RU" sz="4800" b="1" dirty="0" err="1">
                <a:solidFill>
                  <a:srgbClr val="FF0000"/>
                </a:solidFill>
              </a:rPr>
              <a:t>У</a:t>
            </a:r>
            <a:r>
              <a:rPr lang="ru-RU" sz="4800" b="1" dirty="0" err="1" smtClean="0"/>
              <a:t>нія</a:t>
            </a:r>
            <a:r>
              <a:rPr lang="ru-RU" sz="4800" b="1" dirty="0" smtClean="0"/>
              <a:t>.</a:t>
            </a:r>
            <a:endParaRPr lang="ru-RU" sz="4800" b="1" dirty="0"/>
          </a:p>
        </p:txBody>
      </p:sp>
    </p:spTree>
    <p:extLst>
      <p:ext uri="{BB962C8B-B14F-4D97-AF65-F5344CB8AC3E}">
        <p14:creationId xmlns:p14="http://schemas.microsoft.com/office/powerpoint/2010/main" val="1307994410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Атлас</Template>
  <TotalTime>12</TotalTime>
  <Words>41</Words>
  <Application>Microsoft Office PowerPoint</Application>
  <PresentationFormat>Широкоэкранный</PresentationFormat>
  <Paragraphs>9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Calibri Light</vt:lpstr>
      <vt:lpstr>Rockwell</vt:lpstr>
      <vt:lpstr>Wingdings</vt:lpstr>
      <vt:lpstr>Atlas</vt:lpstr>
      <vt:lpstr>ПРАВАПІС У, Ў</vt:lpstr>
      <vt:lpstr>ПРАВЕР  СЯБЕ</vt:lpstr>
      <vt:lpstr>ПРАВЕР  СЯБЕ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ПРАВАПІС У, Ў</dc:title>
  <dc:creator>ayalen7@gmail.com</dc:creator>
  <cp:lastModifiedBy>ayalen7@gmail.com</cp:lastModifiedBy>
  <cp:revision>2</cp:revision>
  <dcterms:created xsi:type="dcterms:W3CDTF">2024-03-21T02:28:25Z</dcterms:created>
  <dcterms:modified xsi:type="dcterms:W3CDTF">2024-03-21T02:41:14Z</dcterms:modified>
</cp:coreProperties>
</file>