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75292636070" initials="3" lastIdx="1" clrIdx="0">
    <p:extLst>
      <p:ext uri="{19B8F6BF-5375-455C-9EA6-DF929625EA0E}">
        <p15:presenceInfo xmlns:p15="http://schemas.microsoft.com/office/powerpoint/2012/main" userId="8a9bf4012f2427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3T06:47:13.726" idx="1">
    <p:pos x="10" y="10"/>
    <p:text>Субач Валерыя 8А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ED861-6813-AF4B-AD7F-A2CD49E5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491C52-4067-EB43-982E-5187146D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199E4-475E-C647-BE4C-F0691B0C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D9389-6BAE-9F4A-BCD0-C6D5634C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5718-AB3C-A145-A8D1-ACC2B5A7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585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3DB24-75BD-2E47-B3C7-6405E9C4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940CC-F239-C24F-A341-508B9A64D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6A32D-4271-894E-A49D-EAEDE3EC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E6C6D-55C4-114C-9070-B08DD85F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79A13-EEC6-5C40-BA5B-19C853F6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5987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9DA68F-8707-F045-A7BC-1E4F2206D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9C7C9-8A75-6A46-A56A-037D9DB52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53CC4-C17D-5741-B71F-62AF2F9D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46051-1E44-5C49-98A3-2A8582FE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F0A5E-E720-5E40-8A0F-2249E650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225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16BD-899A-3140-B14E-DAF2BFAB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B699-F9B2-2C4B-862A-E8822D13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A577C-CE9B-7248-AC06-DBA41C78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AE15B-F958-8343-B1DD-438C107E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1F71F-198B-9142-B5D7-38BE48C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462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2B9AA-AF81-D64F-BD59-52528D0A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95EB16-9064-FD4D-B2CD-1936AE19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EF9E1-824F-8041-B9B9-7AE05C83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093C8-9984-9A4C-905A-50598A9F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8A82C-BB6B-6640-AEFE-7C03278D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602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93C51-49BA-9148-8CA3-05359A64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89CD3-0CB8-0B46-B946-114651601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E3F232-C9FD-3D4B-AC9F-D359680A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DCF12-BD5F-9C4D-9E82-BA78BE55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38BF64-D8E4-0645-83E5-9B1C6C05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7A65E-430B-E246-B4F6-AEA98BBE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384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5BDDC-9C0D-874E-9CB0-066D1081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3020C-B446-C447-95D6-0A2679F27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29091E-DA5D-D649-85AE-BB2F8A851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F8DD43-C017-804F-8A00-2FF39CC9A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0F61B4-75B3-464B-BFCB-048BEFAF4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7EB8FB-1C06-8E40-BEA0-819CFBBD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A4616C-1DDA-D849-8BBD-730FACAD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8EAEFD-1DC6-F444-9A7B-8F60B35C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1291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2E059-E46A-6540-8A58-3ED9C5BA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D0D81F-E642-DE4F-BB0F-EE44AF3E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8B3D9F-FFB7-7040-95BA-88CD2405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A3C45-6521-1C4E-B6C9-68E85386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905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89C7CB-CE2F-A945-B372-22E0FAE9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DC2D4F-0517-EC4F-A4E7-C5AC37F4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738BC4-C548-DF49-83E3-833EF8DC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555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65242-E24E-5B42-884E-565BDA42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03E1F-2594-594F-838C-D28E02D0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58A25-4018-A849-9B0D-CD5A43715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3271B-8872-7A40-8C18-9FD9E1D9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BBF249-088E-D24F-9106-37AD886C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67F63-F4F6-4649-B062-B26FC0E9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37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B0E8C-CAE2-3842-A375-127A3DF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B8E476-E352-9940-B5CD-AE63DBF9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821050-F0A7-E240-B2B8-1AA2C4BB0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2C21A-4C2B-2A4C-B683-ED40E998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77449E-A3ED-C645-AD8F-B92BA29D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1E86C7-D154-BC4D-A2E7-337DEBFC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903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E7B6E-1E19-2F44-8280-0B0C5477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141D89-391E-C549-876E-05AD9A3C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4DB45-1828-EE48-809D-13EB772EA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C0E6-0BDC-C448-BF1E-F643485102E7}" type="datetimeFigureOut">
              <a:rPr lang=""/>
              <a:t>10/13/2021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091F4-C799-BC4D-A20C-93FCCB76D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AAB84-1067-0440-8281-A730F78C1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394C-23DA-3840-B43D-FE5ED68B76A9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644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comments" Target="../comments/comment1.xml" /><Relationship Id="rId5" Type="http://schemas.openxmlformats.org/officeDocument/2006/relationships/image" Target="../media/image4.jpeg" /><Relationship Id="rId10" Type="http://schemas.openxmlformats.org/officeDocument/2006/relationships/image" Target="../media/image9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1D52D01-77B7-354A-9223-38DF53EC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" y="-238126"/>
            <a:ext cx="4457700" cy="317897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0D9AA2-18C8-934F-A98D-57E407DCE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6" y="-138112"/>
            <a:ext cx="2826543" cy="249325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7879ADF-617F-0249-A6CE-6547C8E82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0" y="4067779"/>
            <a:ext cx="3480594" cy="231813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BF9BD91-15FC-0E49-BC93-B1E9C5FD9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04" y="2124118"/>
            <a:ext cx="3922490" cy="260976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687A68B-046C-E74C-9EDA-C82660FC4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4214812"/>
            <a:ext cx="3389344" cy="2549976"/>
          </a:xfrm>
          <a:prstGeom prst="rect">
            <a:avLst/>
          </a:prstGeom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1FF539FD-4293-FF44-A75E-AB373DD24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80" y="472091"/>
            <a:ext cx="2785189" cy="1832673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8831025-C7A7-A649-9D9B-EB1A7D2F1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33" y="2848104"/>
            <a:ext cx="3057477" cy="231813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274672E-6C96-E947-8373-77CAADD44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0" y="4087433"/>
            <a:ext cx="1832819" cy="2131102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30DDDEB-DA6B-3945-8F1F-12924D1850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22" y="4896806"/>
            <a:ext cx="2711845" cy="2199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590D1-4A56-BB4B-9704-28E564C432C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E0B01-BD9A-214F-8A16-7047514E145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7E99-62B6-A04F-A7FA-5C66E0F0883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</p:spTree>
    <p:extLst>
      <p:ext uri="{BB962C8B-B14F-4D97-AF65-F5344CB8AC3E}">
        <p14:creationId xmlns:p14="http://schemas.microsoft.com/office/powerpoint/2010/main" val="3943499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375292636070</dc:creator>
  <cp:lastModifiedBy>375292636070</cp:lastModifiedBy>
  <cp:revision>4</cp:revision>
  <dcterms:created xsi:type="dcterms:W3CDTF">2021-10-12T19:06:28Z</dcterms:created>
  <dcterms:modified xsi:type="dcterms:W3CDTF">2021-10-13T03:48:16Z</dcterms:modified>
</cp:coreProperties>
</file>