
<file path=[Content_Types].xml><?xml version="1.0" encoding="utf-8"?>
<Types xmlns="http://schemas.openxmlformats.org/package/2006/content-types">
  <Default Extension="bmp" ContentType="image/bmp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8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73" d="100"/>
          <a:sy n="73" d="100"/>
        </p:scale>
        <p:origin x="60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31750" ty="-120650" sx="100000" sy="100000" flip="xy" algn="tl"/>
          </a:blipFill>
          <a:ln w="19050" cmpd="sng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>
            <a:outerShdw blurRad="63500" algn="ctr" rotWithShape="0">
              <a:prstClr val="black">
                <a:alpha val="40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solidFill>
            <a:schemeClr val="bg2"/>
          </a:solidFill>
          <a:ln w="9525" cap="sq" cmpd="sng" algn="ctr">
            <a:noFill/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A76EB9D5-7E1A-4433-8B21-2237CC26FA2C}" type="datetimeFigureOut">
              <a:rPr lang="en-US" smtClean="0"/>
              <a:t>2/8/2024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6756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2598A19-B9D6-4696-A74D-9FEF900C8B6A}" type="datetimeFigureOut">
              <a:rPr lang="en-US" smtClean="0"/>
              <a:t>2/8/2024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6446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A205100-39B0-4914-BBD6-34F267582565}" type="datetimeFigureOut">
              <a:rPr lang="en-US" smtClean="0"/>
              <a:t>2/8/2024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8774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800"/>
            </a:lvl1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39EF837-FEDB-44F2-8FB5-4F56FC548A33}" type="datetimeFigureOut">
              <a:rPr lang="en-US" smtClean="0"/>
              <a:t>2/8/2024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5100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31750" ty="-120650" sx="100000" sy="100000" flip="xy" algn="tl"/>
          </a:blipFill>
          <a:ln w="19050" cmpd="sng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>
            <a:outerShdw blurRad="63500" algn="ctr" rotWithShape="0">
              <a:prstClr val="black">
                <a:alpha val="40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solidFill>
            <a:schemeClr val="bg2"/>
          </a:solidFill>
          <a:ln w="9525" cap="sq" cmpd="sng" algn="ctr">
            <a:noFill/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600">
                <a:solidFill>
                  <a:schemeClr val="tx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4EC2AB55-62C0-407E-B706-C907B44B0BFC}" type="datetimeFigureOut">
              <a:rPr lang="en-US" smtClean="0"/>
              <a:t>2/8/2024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3707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FBB33F-FEF5-4E73-A5F9-307689FE77C6}" type="datetimeFigureOut">
              <a:rPr lang="en-US" smtClean="0"/>
              <a:t>2/8/2024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0983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64B5FA4-F0B8-4D71-BC92-932E3A1502F8}" type="datetimeFigureOut">
              <a:rPr lang="en-US" smtClean="0"/>
              <a:t>2/8/2024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7546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D89F80-C2CE-4D6A-80E4-D3515AD92BC6}" type="datetimeFigureOut">
              <a:rPr lang="en-US" smtClean="0"/>
              <a:t>2/8/2024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6759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3E4220E-EF40-477E-B84C-637FC7CE78DB}" type="datetimeFigureOut">
              <a:rPr lang="en-US" smtClean="0"/>
              <a:t>2/8/2024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131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234693" y="237744"/>
            <a:ext cx="8633081" cy="6382512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75000"/>
              </a:schemeClr>
            </a:solidFill>
            <a:prstDash val="solid"/>
          </a:ln>
          <a:effectLst>
            <a:softEdge rad="0"/>
          </a:effectLst>
        </p:spPr>
      </p:sp>
      <p:sp>
        <p:nvSpPr>
          <p:cNvPr id="16" name="Rectangle 15"/>
          <p:cNvSpPr/>
          <p:nvPr/>
        </p:nvSpPr>
        <p:spPr>
          <a:xfrm>
            <a:off x="371856" y="374904"/>
            <a:ext cx="8353044" cy="6108192"/>
          </a:xfrm>
          <a:prstGeom prst="rect">
            <a:avLst/>
          </a:prstGeom>
          <a:solidFill>
            <a:schemeClr val="bg2"/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0575" y="704850"/>
            <a:ext cx="7562850" cy="51435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D0B8D63-E026-4E54-B301-C824E1BD14F3}" type="datetimeFigureOut">
              <a:rPr lang="en-US" smtClean="0"/>
              <a:t>2/8/2024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39158" y="6214535"/>
            <a:ext cx="5184648" cy="256032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65000"/>
                <a:lumOff val="3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27141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tx1"/>
          </a:solidFill>
          <a:ln w="6350" cap="sq">
            <a:solidFill>
              <a:schemeClr val="tx1">
                <a:lumMod val="7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solidFill>
            <a:schemeClr val="bg2"/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601076" cy="6382512"/>
          </a:xfrm>
          <a:solidFill>
            <a:srgbClr val="808080"/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6C423185-9573-406A-8068-0AB4F2335019}" type="datetimeFigureOut">
              <a:rPr lang="en-US" smtClean="0"/>
              <a:t>2/8/2024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435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75000"/>
              </a:schemeClr>
            </a:solidFill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solidFill>
            <a:schemeClr val="bg2"/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bg2"/>
                </a:solidFill>
              </a:defRPr>
            </a:lvl1pPr>
          </a:lstStyle>
          <a:p>
            <a:fld id="{6C5516DA-9D86-4E1E-A623-C11F9F74EB59}" type="datetimeFigureOut">
              <a:rPr lang="en-US" smtClean="0"/>
              <a:t>2/8/2024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48535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bg2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389006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/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be-BY" dirty="0" smtClean="0"/>
              <a:t>Інж</a:t>
            </a:r>
            <a:r>
              <a:rPr lang="be-BY" dirty="0" smtClean="0">
                <a:solidFill>
                  <a:srgbClr val="FF0000"/>
                </a:solidFill>
              </a:rPr>
              <a:t>ы</a:t>
            </a:r>
            <a:r>
              <a:rPr lang="be-BY" dirty="0" smtClean="0"/>
              <a:t>нер, р</a:t>
            </a:r>
            <a:r>
              <a:rPr lang="be-BY" dirty="0" smtClean="0">
                <a:solidFill>
                  <a:srgbClr val="FF0000"/>
                </a:solidFill>
              </a:rPr>
              <a:t>э</a:t>
            </a:r>
            <a:r>
              <a:rPr lang="be-BY" dirty="0" smtClean="0"/>
              <a:t>партаж, ж</a:t>
            </a:r>
            <a:r>
              <a:rPr lang="be-BY" dirty="0" smtClean="0">
                <a:solidFill>
                  <a:srgbClr val="FF0000"/>
                </a:solidFill>
              </a:rPr>
              <a:t>а</a:t>
            </a:r>
            <a:r>
              <a:rPr lang="be-BY" dirty="0" smtClean="0"/>
              <a:t>ніх, р</a:t>
            </a:r>
            <a:r>
              <a:rPr lang="be-BY" dirty="0" smtClean="0">
                <a:solidFill>
                  <a:srgbClr val="FF0000"/>
                </a:solidFill>
              </a:rPr>
              <a:t>э</a:t>
            </a:r>
            <a:r>
              <a:rPr lang="be-BY" dirty="0" smtClean="0"/>
              <a:t>спубліка, Юпіт</a:t>
            </a:r>
            <a:r>
              <a:rPr lang="be-BY" dirty="0" smtClean="0">
                <a:solidFill>
                  <a:srgbClr val="FF0000"/>
                </a:solidFill>
              </a:rPr>
              <a:t>э</a:t>
            </a:r>
            <a:r>
              <a:rPr lang="be-BY" dirty="0" smtClean="0"/>
              <a:t>р,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292895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be-BY" dirty="0" smtClean="0"/>
              <a:t>Ч</a:t>
            </a:r>
            <a:r>
              <a:rPr lang="be-BY" dirty="0" smtClean="0">
                <a:solidFill>
                  <a:srgbClr val="FF0000"/>
                </a:solidFill>
              </a:rPr>
              <a:t>а</a:t>
            </a:r>
            <a:r>
              <a:rPr lang="be-BY" dirty="0" smtClean="0"/>
              <a:t>мадан, </a:t>
            </a:r>
            <a:r>
              <a:rPr lang="be-BY" dirty="0" smtClean="0">
                <a:solidFill>
                  <a:srgbClr val="FF0000"/>
                </a:solidFill>
              </a:rPr>
              <a:t>э</a:t>
            </a:r>
            <a:r>
              <a:rPr lang="be-BY" dirty="0" smtClean="0"/>
              <a:t>підэмія, сц</a:t>
            </a:r>
            <a:r>
              <a:rPr lang="be-BY" dirty="0" smtClean="0">
                <a:solidFill>
                  <a:srgbClr val="FF0000"/>
                </a:solidFill>
              </a:rPr>
              <a:t>э</a:t>
            </a:r>
            <a:r>
              <a:rPr lang="be-BY" dirty="0" smtClean="0"/>
              <a:t>нарый, пр</a:t>
            </a:r>
            <a:r>
              <a:rPr lang="be-BY" dirty="0" smtClean="0">
                <a:solidFill>
                  <a:srgbClr val="FF0000"/>
                </a:solidFill>
              </a:rPr>
              <a:t>э</a:t>
            </a:r>
            <a:r>
              <a:rPr lang="be-BY" dirty="0" smtClean="0"/>
              <a:t>стыжны,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74089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62100" y="2057633"/>
            <a:ext cx="9068586" cy="2590800"/>
          </a:xfrm>
        </p:spPr>
        <p:txBody>
          <a:bodyPr/>
          <a:lstStyle/>
          <a:p>
            <a:r>
              <a:rPr lang="be-BY" dirty="0" smtClean="0"/>
              <a:t>Тр</a:t>
            </a:r>
            <a:r>
              <a:rPr lang="be-BY" dirty="0" smtClean="0">
                <a:solidFill>
                  <a:srgbClr val="FF0000"/>
                </a:solidFill>
              </a:rPr>
              <a:t>ы</a:t>
            </a:r>
            <a:r>
              <a:rPr lang="be-BY" dirty="0" smtClean="0"/>
              <a:t>вога, р</a:t>
            </a:r>
            <a:r>
              <a:rPr lang="be-BY" dirty="0" smtClean="0">
                <a:solidFill>
                  <a:srgbClr val="FF0000"/>
                </a:solidFill>
              </a:rPr>
              <a:t>э</a:t>
            </a:r>
            <a:r>
              <a:rPr lang="be-BY" dirty="0" smtClean="0"/>
              <a:t>клама, вет</a:t>
            </a:r>
            <a:r>
              <a:rPr lang="be-BY" dirty="0" smtClean="0">
                <a:solidFill>
                  <a:srgbClr val="FF0000"/>
                </a:solidFill>
              </a:rPr>
              <a:t>э</a:t>
            </a:r>
            <a:r>
              <a:rPr lang="be-BY" dirty="0" smtClean="0"/>
              <a:t>ран, р</a:t>
            </a:r>
            <a:r>
              <a:rPr lang="be-BY" dirty="0" smtClean="0">
                <a:solidFill>
                  <a:srgbClr val="FF0000"/>
                </a:solidFill>
              </a:rPr>
              <a:t>а</a:t>
            </a:r>
            <a:r>
              <a:rPr lang="be-BY" dirty="0" smtClean="0"/>
              <a:t>монт, прынт</a:t>
            </a:r>
            <a:r>
              <a:rPr lang="be-BY" dirty="0" smtClean="0">
                <a:solidFill>
                  <a:srgbClr val="FF0000"/>
                </a:solidFill>
              </a:rPr>
              <a:t>а</a:t>
            </a:r>
            <a:r>
              <a:rPr lang="be-BY" dirty="0" smtClean="0"/>
              <a:t>р, </a:t>
            </a:r>
            <a:r>
              <a:rPr lang="be-BY" dirty="0" smtClean="0">
                <a:solidFill>
                  <a:srgbClr val="FF0000"/>
                </a:solidFill>
              </a:rPr>
              <a:t>э</a:t>
            </a:r>
            <a:r>
              <a:rPr lang="be-BY" dirty="0" smtClean="0"/>
              <a:t>н</a:t>
            </a:r>
            <a:r>
              <a:rPr lang="be-BY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е</a:t>
            </a:r>
            <a:r>
              <a:rPr lang="be-BY" dirty="0" smtClean="0"/>
              <a:t>ргія.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759621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62100" y="2057633"/>
            <a:ext cx="9068586" cy="2590800"/>
          </a:xfrm>
        </p:spPr>
        <p:txBody>
          <a:bodyPr/>
          <a:lstStyle/>
          <a:p>
            <a:r>
              <a:rPr lang="be-BY" dirty="0" smtClean="0"/>
              <a:t>хр</a:t>
            </a:r>
            <a:r>
              <a:rPr lang="be-BY" dirty="0" smtClean="0">
                <a:solidFill>
                  <a:srgbClr val="FFFF00"/>
                </a:solidFill>
              </a:rPr>
              <a:t>э</a:t>
            </a:r>
            <a:r>
              <a:rPr lang="be-BY" dirty="0" smtClean="0"/>
              <a:t>стаматыя</a:t>
            </a:r>
            <a:r>
              <a:rPr lang="be-BY" dirty="0" smtClean="0"/>
              <a:t>, кр</a:t>
            </a:r>
            <a:r>
              <a:rPr lang="be-BY" dirty="0" smtClean="0">
                <a:solidFill>
                  <a:srgbClr val="FFFF00"/>
                </a:solidFill>
              </a:rPr>
              <a:t>ы</a:t>
            </a:r>
            <a:r>
              <a:rPr lang="be-BY" dirty="0" smtClean="0"/>
              <a:t>шыць, др</a:t>
            </a:r>
            <a:r>
              <a:rPr lang="be-BY" dirty="0" smtClean="0">
                <a:solidFill>
                  <a:srgbClr val="FFFF00"/>
                </a:solidFill>
              </a:rPr>
              <a:t>а</a:t>
            </a:r>
            <a:r>
              <a:rPr lang="be-BY" dirty="0" smtClean="0"/>
              <a:t>ўляны, інж</a:t>
            </a:r>
            <a:r>
              <a:rPr lang="be-BY" dirty="0" smtClean="0">
                <a:solidFill>
                  <a:srgbClr val="FFFF00"/>
                </a:solidFill>
              </a:rPr>
              <a:t>ы</a:t>
            </a:r>
            <a:r>
              <a:rPr lang="be-BY" dirty="0" smtClean="0"/>
              <a:t>нер,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494801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62100" y="2057633"/>
            <a:ext cx="9068586" cy="2590800"/>
          </a:xfrm>
        </p:spPr>
        <p:txBody>
          <a:bodyPr/>
          <a:lstStyle/>
          <a:p>
            <a:r>
              <a:rPr lang="be-BY" dirty="0" smtClean="0"/>
              <a:t>кандыт</a:t>
            </a:r>
            <a:r>
              <a:rPr lang="be-BY" dirty="0" smtClean="0">
                <a:solidFill>
                  <a:srgbClr val="FFFF00"/>
                </a:solidFill>
              </a:rPr>
              <a:t>а</a:t>
            </a:r>
            <a:r>
              <a:rPr lang="be-BY" dirty="0" smtClean="0"/>
              <a:t>р, ц</a:t>
            </a:r>
            <a:r>
              <a:rPr lang="be-BY" dirty="0" smtClean="0">
                <a:solidFill>
                  <a:srgbClr val="FFFF00"/>
                </a:solidFill>
              </a:rPr>
              <a:t>а</a:t>
            </a:r>
            <a:r>
              <a:rPr lang="be-BY" dirty="0" smtClean="0"/>
              <a:t>на, лат</a:t>
            </a:r>
            <a:r>
              <a:rPr lang="be-BY" dirty="0" smtClean="0">
                <a:solidFill>
                  <a:srgbClr val="FFFF00"/>
                </a:solidFill>
              </a:rPr>
              <a:t>а</a:t>
            </a:r>
            <a:r>
              <a:rPr lang="be-BY" dirty="0" smtClean="0"/>
              <a:t>рэя, гл</a:t>
            </a:r>
            <a:r>
              <a:rPr lang="be-BY" dirty="0" smtClean="0">
                <a:solidFill>
                  <a:srgbClr val="FFFF00"/>
                </a:solidFill>
              </a:rPr>
              <a:t>ы</a:t>
            </a:r>
            <a:r>
              <a:rPr lang="be-BY" dirty="0" smtClean="0"/>
              <a:t>таць,</a:t>
            </a:r>
            <a:br>
              <a:rPr lang="be-BY" dirty="0" smtClean="0"/>
            </a:br>
            <a:r>
              <a:rPr lang="be-BY" dirty="0" smtClean="0"/>
              <a:t>т</a:t>
            </a:r>
            <a:r>
              <a:rPr lang="be-BY" dirty="0" smtClean="0">
                <a:solidFill>
                  <a:srgbClr val="FFFF00"/>
                </a:solidFill>
              </a:rPr>
              <a:t>э</a:t>
            </a:r>
            <a:r>
              <a:rPr lang="be-BY" dirty="0" smtClean="0"/>
              <a:t>хнічны</a:t>
            </a:r>
            <a:r>
              <a:rPr lang="be-BY" dirty="0" smtClean="0"/>
              <a:t>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200457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62100" y="2057633"/>
            <a:ext cx="9068586" cy="2590800"/>
          </a:xfrm>
        </p:spPr>
        <p:txBody>
          <a:bodyPr/>
          <a:lstStyle/>
          <a:p>
            <a:r>
              <a:rPr lang="be-BY" dirty="0" smtClean="0"/>
              <a:t>Тры</a:t>
            </a:r>
            <a:r>
              <a:rPr lang="be-BY" dirty="0" smtClean="0">
                <a:solidFill>
                  <a:srgbClr val="FFFF00"/>
                </a:solidFill>
              </a:rPr>
              <a:t>а</a:t>
            </a:r>
            <a:r>
              <a:rPr lang="be-BY" dirty="0" smtClean="0"/>
              <a:t>, тр</a:t>
            </a:r>
            <a:r>
              <a:rPr lang="be-BY" dirty="0" smtClean="0">
                <a:solidFill>
                  <a:srgbClr val="FFFF00"/>
                </a:solidFill>
              </a:rPr>
              <a:t>ы</a:t>
            </a:r>
            <a:r>
              <a:rPr lang="be-BY" dirty="0" smtClean="0"/>
              <a:t>вожны, ч</a:t>
            </a:r>
            <a:r>
              <a:rPr lang="be-BY" dirty="0" smtClean="0">
                <a:solidFill>
                  <a:srgbClr val="FFFF00"/>
                </a:solidFill>
              </a:rPr>
              <a:t>а</a:t>
            </a:r>
            <a:r>
              <a:rPr lang="be-BY" dirty="0" smtClean="0"/>
              <a:t>рапаха</a:t>
            </a:r>
            <a:r>
              <a:rPr lang="be-BY" dirty="0"/>
              <a:t>, ябл</a:t>
            </a:r>
            <a:r>
              <a:rPr lang="be-BY" dirty="0">
                <a:solidFill>
                  <a:srgbClr val="FFFF00"/>
                </a:solidFill>
              </a:rPr>
              <a:t>ы</a:t>
            </a:r>
            <a:r>
              <a:rPr lang="be-BY" dirty="0"/>
              <a:t>к</a:t>
            </a:r>
            <a:r>
              <a:rPr lang="be-BY" dirty="0" smtClean="0"/>
              <a:t>, сальфеджы</a:t>
            </a:r>
            <a:r>
              <a:rPr lang="be-BY" dirty="0" smtClean="0">
                <a:solidFill>
                  <a:srgbClr val="FFFF00"/>
                </a:solidFill>
              </a:rPr>
              <a:t>а</a:t>
            </a:r>
            <a:r>
              <a:rPr lang="be-BY" dirty="0" smtClean="0"/>
              <a:t>,</a:t>
            </a:r>
            <a:br>
              <a:rPr lang="be-BY" dirty="0" smtClean="0"/>
            </a:br>
            <a:r>
              <a:rPr lang="be-BY" dirty="0" smtClean="0"/>
              <a:t>фламаст</a:t>
            </a:r>
            <a:r>
              <a:rPr lang="be-BY" dirty="0" smtClean="0">
                <a:solidFill>
                  <a:srgbClr val="FFFF00"/>
                </a:solidFill>
              </a:rPr>
              <a:t>а</a:t>
            </a:r>
            <a:r>
              <a:rPr lang="be-BY" dirty="0" smtClean="0"/>
              <a:t>р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416911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авон">
  <a:themeElements>
    <a:clrScheme name="Савон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26B02"/>
      </a:folHlink>
    </a:clrScheme>
    <a:fontScheme name="Савон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Савон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6728D11B-929E-4324-91B0-4A4DA4CAC3D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Савон</Template>
  <TotalTime>11</TotalTime>
  <Words>56</Words>
  <Application>Microsoft Office PowerPoint</Application>
  <PresentationFormat>Широкоэкранный</PresentationFormat>
  <Paragraphs>6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9" baseType="lpstr">
      <vt:lpstr>Arial</vt:lpstr>
      <vt:lpstr>Century Gothic</vt:lpstr>
      <vt:lpstr>Савон</vt:lpstr>
      <vt:lpstr>Інжынер, рэпартаж, жаніх, рэспубліка, Юпітэр,</vt:lpstr>
      <vt:lpstr>Чамадан, эпідэмія, сцэнарый, прэстыжны,</vt:lpstr>
      <vt:lpstr>Трывога, рэклама, ветэран, рамонт, прынтар, энергія.</vt:lpstr>
      <vt:lpstr>хрэстаматыя, крышыць, драўляны, інжынер, </vt:lpstr>
      <vt:lpstr>кандытар, цана, латарэя, глытаць, тэхнічны </vt:lpstr>
      <vt:lpstr>Трыа, трывожны, чарапаха, яблык, сальфеджыа, фламастар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Інжынер, рэпартаж, жаніх, рэспубліка, Юпітэр,</dc:title>
  <dc:creator>ayalen7@gmail.com</dc:creator>
  <cp:lastModifiedBy>ayalen7@gmail.com</cp:lastModifiedBy>
  <cp:revision>2</cp:revision>
  <dcterms:created xsi:type="dcterms:W3CDTF">2022-01-31T20:01:06Z</dcterms:created>
  <dcterms:modified xsi:type="dcterms:W3CDTF">2024-02-08T03:55:30Z</dcterms:modified>
</cp:coreProperties>
</file>