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98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5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7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0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3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3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7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09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2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64D262-B4BD-476D-8054-D619C5F8D09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87558CD-7B53-41F9-955F-EA2C12E9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7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 smtClean="0"/>
              <a:t>Беларуская песня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e-BY" dirty="0" smtClean="0"/>
              <a:t>Уладзімір Караткевіч </a:t>
            </a:r>
          </a:p>
          <a:p>
            <a:endParaRPr lang="be-BY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52114" y="6178731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 smtClean="0"/>
              <a:t>Новікава Кацярына 8</a:t>
            </a:r>
            <a:r>
              <a:rPr lang="en-US" dirty="0" smtClean="0"/>
              <a:t>,,A’’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9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06" y="1504603"/>
            <a:ext cx="5907315" cy="37353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45" y="285095"/>
            <a:ext cx="4865915" cy="3243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5" y="3631473"/>
            <a:ext cx="4865915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7" y="312057"/>
            <a:ext cx="5540829" cy="4155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2605010"/>
            <a:ext cx="5907314" cy="39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352" y="824320"/>
            <a:ext cx="9966960" cy="2926080"/>
          </a:xfrm>
        </p:spPr>
        <p:txBody>
          <a:bodyPr/>
          <a:lstStyle/>
          <a:p>
            <a:r>
              <a:rPr lang="be-BY" dirty="0" smtClean="0"/>
              <a:t>Дзякуй за ўвагу!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91" y="295025"/>
            <a:ext cx="5765784" cy="3845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28" y="2751183"/>
            <a:ext cx="5696085" cy="3797390"/>
          </a:xfrm>
          <a:prstGeom prst="rect">
            <a:avLst/>
          </a:prstGeom>
        </p:spPr>
      </p:pic>
      <p:pic>
        <p:nvPicPr>
          <p:cNvPr id="4" name="Стась Сілка - Беларуская песьня (Уладзімір Караткевіч)_(mp3songsdirect.fun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95" end="2287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828" y="29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41" y="553131"/>
            <a:ext cx="4196988" cy="5591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284" y="1388208"/>
            <a:ext cx="6536190" cy="39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7" y="326571"/>
            <a:ext cx="5312832" cy="4056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073" y="2641601"/>
            <a:ext cx="6117772" cy="39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31" y="1349829"/>
            <a:ext cx="6414498" cy="4310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257" y="309835"/>
            <a:ext cx="4775200" cy="6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370"/>
    </mc:Choice>
    <mc:Fallback xmlns="">
      <p:transition spd="slow" advClick="0" advTm="1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0446"/>
            <a:ext cx="5109029" cy="3196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6" y="300447"/>
            <a:ext cx="4950824" cy="3196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94" y="3592286"/>
            <a:ext cx="4740241" cy="30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19314"/>
            <a:ext cx="5984650" cy="3773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4" y="2627085"/>
            <a:ext cx="5612266" cy="39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264" y="298660"/>
            <a:ext cx="5444671" cy="2945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43" y="3352800"/>
            <a:ext cx="5196114" cy="3198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5" y="1193630"/>
            <a:ext cx="5921828" cy="41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0" y="294594"/>
            <a:ext cx="5283201" cy="3856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2" y="2486251"/>
            <a:ext cx="6313714" cy="37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166</TotalTime>
  <Words>14</Words>
  <Application>Microsoft Office PowerPoint</Application>
  <PresentationFormat>Широкоэкранный</PresentationFormat>
  <Paragraphs>4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Corbel</vt:lpstr>
      <vt:lpstr>Базис</vt:lpstr>
      <vt:lpstr>Беларуская песня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Дзякуй за ўвагу!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Беларуская песня</dc:title>
  <dc:creator>Пользователь</dc:creator>
  <cp:lastModifiedBy>Пользователь</cp:lastModifiedBy>
  <cp:revision>15</cp:revision>
  <dcterms:created xsi:type="dcterms:W3CDTF">2021-10-15T15:55:42Z</dcterms:created>
  <dcterms:modified xsi:type="dcterms:W3CDTF">2021-10-19T17:57:05Z</dcterms:modified>
</cp:coreProperties>
</file>