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8" r:id="rId9"/>
    <p:sldId id="275" r:id="rId10"/>
    <p:sldId id="262" r:id="rId11"/>
    <p:sldId id="279" r:id="rId12"/>
    <p:sldId id="263" r:id="rId13"/>
    <p:sldId id="272" r:id="rId14"/>
    <p:sldId id="276" r:id="rId15"/>
    <p:sldId id="264" r:id="rId16"/>
    <p:sldId id="265" r:id="rId17"/>
    <p:sldId id="281" r:id="rId18"/>
    <p:sldId id="266" r:id="rId19"/>
    <p:sldId id="269" r:id="rId20"/>
    <p:sldId id="270" r:id="rId21"/>
    <p:sldId id="271" r:id="rId22"/>
    <p:sldId id="274" r:id="rId23"/>
    <p:sldId id="277" r:id="rId24"/>
    <p:sldId id="273" r:id="rId25"/>
    <p:sldId id="278" r:id="rId26"/>
    <p:sldId id="280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16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7" y="2286000"/>
            <a:ext cx="8361229" cy="872547"/>
          </a:xfrm>
        </p:spPr>
        <p:txBody>
          <a:bodyPr/>
          <a:lstStyle/>
          <a:p>
            <a:r>
              <a:rPr lang="ru-RU" sz="2800" dirty="0" err="1"/>
              <a:t>Уладзімір</a:t>
            </a:r>
            <a:r>
              <a:rPr lang="ru-RU" sz="2800" dirty="0"/>
              <a:t> </a:t>
            </a:r>
            <a:r>
              <a:rPr lang="ru-RU" sz="2800" dirty="0" err="1" smtClean="0"/>
              <a:t>Караткевіч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</a:t>
            </a:r>
            <a:r>
              <a:rPr lang="ru-RU" sz="2800" dirty="0"/>
              <a:t>"</a:t>
            </a:r>
            <a:r>
              <a:rPr lang="ru-RU" sz="2800" dirty="0" err="1"/>
              <a:t>Беларуская</a:t>
            </a:r>
            <a:r>
              <a:rPr lang="ru-RU" sz="2800" dirty="0"/>
              <a:t> песня"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9904" y="3973689"/>
            <a:ext cx="6831673" cy="752738"/>
          </a:xfrm>
        </p:spPr>
        <p:txBody>
          <a:bodyPr/>
          <a:lstStyle/>
          <a:p>
            <a:r>
              <a:rPr lang="ru-RU" dirty="0" err="1"/>
              <a:t>Чарнышова</a:t>
            </a:r>
            <a:r>
              <a:rPr lang="ru-RU" dirty="0"/>
              <a:t> </a:t>
            </a:r>
            <a:r>
              <a:rPr lang="ru-RU" dirty="0" err="1" smtClean="0"/>
              <a:t>Яўгенія</a:t>
            </a:r>
            <a:r>
              <a:rPr lang="ru-RU" dirty="0" smtClean="0"/>
              <a:t> 8 «А»</a:t>
            </a:r>
            <a:endParaRPr lang="ru-RU" dirty="0"/>
          </a:p>
        </p:txBody>
      </p:sp>
      <p:pic>
        <p:nvPicPr>
          <p:cNvPr id="4" name="Stas-Silka_-_Belaruskaya-pesnya-Uladzimir-Karatkevi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90" end="23217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0311" y="3364089"/>
            <a:ext cx="49089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3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85800"/>
            <a:ext cx="4087906" cy="2295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257" y="685799"/>
            <a:ext cx="3761949" cy="2295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9013"/>
          <a:stretch/>
        </p:blipFill>
        <p:spPr>
          <a:xfrm>
            <a:off x="1371601" y="3668935"/>
            <a:ext cx="4087905" cy="247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934371" y="4140446"/>
            <a:ext cx="49345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Што</a:t>
            </a:r>
            <a:r>
              <a:rPr lang="ru-RU" sz="2800" dirty="0"/>
              <a:t> </a:t>
            </a:r>
            <a:r>
              <a:rPr lang="ru-RU" sz="2800" dirty="0" err="1"/>
              <a:t>сляпым</a:t>
            </a:r>
            <a:r>
              <a:rPr lang="ru-RU" sz="2800" dirty="0"/>
              <a:t>? </a:t>
            </a:r>
            <a:r>
              <a:rPr lang="ru-RU" sz="2800" dirty="0" err="1"/>
              <a:t>Нават</a:t>
            </a:r>
            <a:r>
              <a:rPr lang="ru-RU" sz="2800" dirty="0"/>
              <a:t> мёртвым </a:t>
            </a:r>
            <a:r>
              <a:rPr lang="ru-RU" sz="2800" dirty="0" err="1"/>
              <a:t>успомню</a:t>
            </a:r>
            <a:r>
              <a:rPr lang="ru-RU" sz="2800" dirty="0"/>
              <a:t> </a:t>
            </a:r>
            <a:r>
              <a:rPr lang="ru-RU" sz="2800" dirty="0" err="1"/>
              <a:t>высокія</a:t>
            </a:r>
            <a:r>
              <a:rPr lang="ru-RU" sz="2800" dirty="0"/>
              <a:t> </a:t>
            </a:r>
            <a:r>
              <a:rPr lang="ru-RU" sz="2800" dirty="0" err="1"/>
              <a:t>зоры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84645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35" y="685800"/>
            <a:ext cx="3633531" cy="2420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135" y="3950112"/>
            <a:ext cx="4023709" cy="221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685800"/>
            <a:ext cx="4389120" cy="262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583680" y="4341614"/>
            <a:ext cx="4575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Над </a:t>
            </a:r>
            <a:r>
              <a:rPr lang="ru-RU" sz="2800" dirty="0" err="1"/>
              <a:t>ракою</a:t>
            </a:r>
            <a:r>
              <a:rPr lang="ru-RU" sz="2800" dirty="0"/>
              <a:t> </a:t>
            </a:r>
            <a:r>
              <a:rPr lang="ru-RU" sz="2800" dirty="0" err="1"/>
              <a:t>чырвонай</a:t>
            </a:r>
            <a:r>
              <a:rPr lang="ru-RU" sz="2800" dirty="0"/>
              <a:t> і </a:t>
            </a:r>
            <a:r>
              <a:rPr lang="ru-RU" sz="2800" dirty="0" err="1"/>
              <a:t>цьмянай</a:t>
            </a:r>
            <a:r>
              <a:rPr lang="ru-RU" sz="2800" dirty="0"/>
              <a:t> </a:t>
            </a:r>
            <a:r>
              <a:rPr lang="ru-RU" sz="2800" dirty="0" err="1"/>
              <a:t>палёт</a:t>
            </a:r>
            <a:r>
              <a:rPr lang="ru-RU" sz="2800" dirty="0"/>
              <a:t> </a:t>
            </a:r>
            <a:r>
              <a:rPr lang="ru-RU" sz="2800" dirty="0" err="1"/>
              <a:t>кажаноў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52572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500">
        <p14:reveal/>
      </p:transition>
    </mc:Choice>
    <mc:Fallback>
      <p:transition spd="slow" advClick="0" advTm="5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57244"/>
            <a:ext cx="487680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381" y="505292"/>
            <a:ext cx="4047744" cy="2707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05292"/>
            <a:ext cx="4065494" cy="2707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365739" y="4482405"/>
            <a:ext cx="33510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Белы </a:t>
            </a:r>
            <a:r>
              <a:rPr lang="ru-RU" sz="2800" dirty="0" err="1"/>
              <a:t>ветразь</a:t>
            </a:r>
            <a:r>
              <a:rPr lang="ru-RU" sz="2800" dirty="0"/>
              <a:t> на </a:t>
            </a:r>
            <a:r>
              <a:rPr lang="ru-RU" sz="2800" dirty="0" err="1"/>
              <a:t>сініх</a:t>
            </a:r>
            <a:r>
              <a:rPr lang="ru-RU" sz="2800" dirty="0"/>
              <a:t>, на гордых, як мора, </a:t>
            </a:r>
            <a:r>
              <a:rPr lang="ru-RU" sz="2800" dirty="0" err="1"/>
              <a:t>азёрах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009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371179"/>
            <a:ext cx="4055364" cy="2643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12" y="3454331"/>
            <a:ext cx="4101352" cy="3074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552" y="371179"/>
            <a:ext cx="3889248" cy="26434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83552" y="4514520"/>
            <a:ext cx="5010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І бары-</a:t>
            </a:r>
            <a:r>
              <a:rPr lang="ru-RU" sz="2800" dirty="0" err="1"/>
              <a:t>акіяны</a:t>
            </a:r>
            <a:r>
              <a:rPr lang="ru-RU" sz="2800" dirty="0"/>
              <a:t>, і неба — </a:t>
            </a:r>
            <a:r>
              <a:rPr lang="ru-RU" sz="2800" dirty="0" err="1"/>
              <a:t>разлівы</a:t>
            </a:r>
            <a:r>
              <a:rPr lang="ru-RU" sz="2800" dirty="0"/>
              <a:t> </a:t>
            </a:r>
            <a:r>
              <a:rPr lang="ru-RU" sz="2800" dirty="0" err="1"/>
              <a:t>ільноў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1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500">
        <p14:reveal/>
      </p:transition>
    </mc:Choice>
    <mc:Fallback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345072"/>
            <a:ext cx="4403979" cy="293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700856"/>
            <a:ext cx="4403979" cy="293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136" y="345073"/>
            <a:ext cx="4517136" cy="2932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803136" y="370085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/>
              <a:t>Дзе</a:t>
            </a:r>
            <a:r>
              <a:rPr lang="ru-RU" sz="2800" dirty="0"/>
              <a:t> мой край</a:t>
            </a:r>
            <a:r>
              <a:rPr lang="ru-RU" sz="2800" dirty="0" smtClean="0"/>
              <a:t>?</a:t>
            </a:r>
            <a:endParaRPr lang="ru-RU" sz="2800" dirty="0"/>
          </a:p>
          <a:p>
            <a:r>
              <a:rPr lang="ru-RU" sz="2800" dirty="0"/>
              <a:t>Там, </a:t>
            </a:r>
            <a:r>
              <a:rPr lang="ru-RU" sz="2800" dirty="0" err="1"/>
              <a:t>дзе</a:t>
            </a:r>
            <a:r>
              <a:rPr lang="ru-RU" sz="2800" dirty="0"/>
              <a:t> </a:t>
            </a:r>
            <a:r>
              <a:rPr lang="ru-RU" sz="2800" dirty="0" err="1"/>
              <a:t>людзі</a:t>
            </a:r>
            <a:r>
              <a:rPr lang="ru-RU" sz="2800" dirty="0"/>
              <a:t> </a:t>
            </a:r>
            <a:r>
              <a:rPr lang="ru-RU" sz="2800" dirty="0" err="1"/>
              <a:t>ніколі</a:t>
            </a:r>
            <a:r>
              <a:rPr lang="ru-RU" sz="2800" dirty="0"/>
              <a:t> не </a:t>
            </a:r>
            <a:r>
              <a:rPr lang="ru-RU" sz="2800" dirty="0" err="1"/>
              <a:t>будуць</a:t>
            </a:r>
            <a:r>
              <a:rPr lang="ru-RU" sz="2800" dirty="0"/>
              <a:t> </a:t>
            </a:r>
            <a:r>
              <a:rPr lang="ru-RU" sz="2800" dirty="0" err="1"/>
              <a:t>рабамі</a:t>
            </a:r>
            <a:r>
              <a:rPr lang="ru-RU" sz="2800" dirty="0" smtClean="0"/>
              <a:t>,</a:t>
            </a:r>
            <a:endParaRPr lang="ru-RU" sz="2800" dirty="0"/>
          </a:p>
          <a:p>
            <a:r>
              <a:rPr lang="ru-RU" sz="2800" dirty="0" err="1"/>
              <a:t>Што</a:t>
            </a:r>
            <a:r>
              <a:rPr lang="ru-RU" sz="2800" dirty="0"/>
              <a:t> за </a:t>
            </a:r>
            <a:r>
              <a:rPr lang="ru-RU" sz="2800" dirty="0" err="1"/>
              <a:t>поліўку</a:t>
            </a:r>
            <a:r>
              <a:rPr lang="ru-RU" sz="2800" dirty="0"/>
              <a:t> </a:t>
            </a:r>
            <a:r>
              <a:rPr lang="ru-RU" sz="2800" dirty="0" err="1"/>
              <a:t>носяць</a:t>
            </a:r>
            <a:r>
              <a:rPr lang="ru-RU" sz="2800" dirty="0"/>
              <a:t> ярмо ў </a:t>
            </a:r>
            <a:r>
              <a:rPr lang="ru-RU" sz="2800" dirty="0" err="1"/>
              <a:t>безнадзейнай</a:t>
            </a:r>
            <a:r>
              <a:rPr lang="ru-RU" sz="2800" dirty="0"/>
              <a:t> </a:t>
            </a:r>
            <a:r>
              <a:rPr lang="ru-RU" sz="2800" dirty="0" err="1"/>
              <a:t>турме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79232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1000">
        <p14:reveal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49623"/>
            <a:ext cx="2502322" cy="315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4055772"/>
            <a:ext cx="3693993" cy="2463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468" y="349623"/>
            <a:ext cx="2106332" cy="315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358320" y="4310192"/>
            <a:ext cx="41309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Дзе</a:t>
            </a:r>
            <a:r>
              <a:rPr lang="ru-RU" sz="2800" dirty="0"/>
              <a:t> </a:t>
            </a:r>
            <a:r>
              <a:rPr lang="ru-RU" sz="2800" dirty="0" err="1"/>
              <a:t>асілкі-хлапцы</a:t>
            </a:r>
            <a:r>
              <a:rPr lang="ru-RU" sz="2800" dirty="0"/>
              <a:t> </a:t>
            </a:r>
            <a:r>
              <a:rPr lang="ru-RU" sz="2800" dirty="0" err="1"/>
              <a:t>маладымі</a:t>
            </a:r>
            <a:r>
              <a:rPr lang="ru-RU" sz="2800" dirty="0"/>
              <a:t> </a:t>
            </a:r>
            <a:r>
              <a:rPr lang="ru-RU" sz="2800" dirty="0" err="1"/>
              <a:t>ўзрастаюць</a:t>
            </a:r>
            <a:r>
              <a:rPr lang="ru-RU" sz="2800" dirty="0"/>
              <a:t> </a:t>
            </a:r>
            <a:r>
              <a:rPr lang="ru-RU" sz="2800" dirty="0" err="1"/>
              <a:t>дубамі</a:t>
            </a:r>
            <a:r>
              <a:rPr lang="ru-RU" sz="2800" dirty="0"/>
              <a:t>,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027" y="685800"/>
            <a:ext cx="3986585" cy="265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63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500">
        <p14:reveal/>
      </p:transition>
    </mc:Choice>
    <mc:Fallback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434077"/>
            <a:ext cx="4173071" cy="2782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632828"/>
            <a:ext cx="4173070" cy="278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996" y="434077"/>
            <a:ext cx="4146804" cy="2782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219862" y="4414766"/>
            <a:ext cx="5359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 </a:t>
            </a:r>
            <a:r>
              <a:rPr lang="ru-RU" sz="2800" dirty="0" err="1"/>
              <a:t>мужчыны</a:t>
            </a:r>
            <a:r>
              <a:rPr lang="ru-RU" sz="2800" dirty="0"/>
              <a:t>, як скалы,— </a:t>
            </a:r>
            <a:r>
              <a:rPr lang="ru-RU" sz="2800" dirty="0" err="1"/>
              <a:t>ударыш</a:t>
            </a:r>
            <a:r>
              <a:rPr lang="ru-RU" sz="2800" dirty="0"/>
              <a:t>, і </a:t>
            </a:r>
            <a:r>
              <a:rPr lang="ru-RU" sz="2800" dirty="0" err="1"/>
              <a:t>зломіцца</a:t>
            </a:r>
            <a:r>
              <a:rPr lang="ru-RU" sz="2800" dirty="0"/>
              <a:t> меч.</a:t>
            </a:r>
          </a:p>
        </p:txBody>
      </p:sp>
    </p:spTree>
    <p:extLst>
      <p:ext uri="{BB962C8B-B14F-4D97-AF65-F5344CB8AC3E}">
        <p14:creationId xmlns:p14="http://schemas.microsoft.com/office/powerpoint/2010/main" val="166497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105" t="30498" r="11005" b="3535"/>
          <a:stretch/>
        </p:blipFill>
        <p:spPr>
          <a:xfrm>
            <a:off x="1485900" y="685800"/>
            <a:ext cx="3114352" cy="258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577751"/>
            <a:ext cx="4800600" cy="318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3947149"/>
            <a:ext cx="4350204" cy="233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656615" y="4420584"/>
            <a:ext cx="49203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Дзе</a:t>
            </a:r>
            <a:r>
              <a:rPr lang="ru-RU" sz="2800" dirty="0"/>
              <a:t> мой край</a:t>
            </a:r>
            <a:r>
              <a:rPr lang="ru-RU" sz="2800" dirty="0" smtClean="0"/>
              <a:t>?</a:t>
            </a:r>
            <a:endParaRPr lang="ru-RU" sz="2800" dirty="0"/>
          </a:p>
          <a:p>
            <a:r>
              <a:rPr lang="ru-RU" sz="2800" dirty="0"/>
              <a:t>Там, </a:t>
            </a:r>
            <a:r>
              <a:rPr lang="ru-RU" sz="2800" dirty="0" err="1"/>
              <a:t>дзе</a:t>
            </a:r>
            <a:r>
              <a:rPr lang="ru-RU" sz="2800" dirty="0"/>
              <a:t> </a:t>
            </a:r>
            <a:r>
              <a:rPr lang="ru-RU" sz="2800" dirty="0" err="1"/>
              <a:t>мудрыя</a:t>
            </a:r>
            <a:r>
              <a:rPr lang="ru-RU" sz="2800" dirty="0"/>
              <a:t> </a:t>
            </a:r>
            <a:r>
              <a:rPr lang="ru-RU" sz="2800" dirty="0" err="1"/>
              <a:t>продкі</a:t>
            </a:r>
            <a:r>
              <a:rPr lang="ru-RU" sz="2800" dirty="0"/>
              <a:t> у хвоях </a:t>
            </a:r>
            <a:r>
              <a:rPr lang="ru-RU" sz="2800" dirty="0" err="1"/>
              <a:t>паснулі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2781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500">
        <p14:reveal/>
      </p:transition>
    </mc:Choice>
    <mc:Fallback>
      <p:transition spd="slow" advClick="0" advTm="5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681228"/>
            <a:ext cx="3854196" cy="2964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979" y="681228"/>
            <a:ext cx="4439919" cy="295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555" y="4154005"/>
            <a:ext cx="5069030" cy="234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976979" y="4561070"/>
            <a:ext cx="4672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Дзе</a:t>
            </a:r>
            <a:r>
              <a:rPr lang="ru-RU" sz="2800" dirty="0"/>
              <a:t> </a:t>
            </a:r>
            <a:r>
              <a:rPr lang="ru-RU" sz="2800" dirty="0" err="1"/>
              <a:t>жанчыны</a:t>
            </a:r>
            <a:r>
              <a:rPr lang="ru-RU" sz="2800" dirty="0"/>
              <a:t>, як </a:t>
            </a:r>
            <a:r>
              <a:rPr lang="ru-RU" sz="2800" dirty="0" err="1"/>
              <a:t>радасны</a:t>
            </a:r>
            <a:r>
              <a:rPr lang="ru-RU" sz="2800" dirty="0"/>
              <a:t> сон у </a:t>
            </a:r>
            <a:r>
              <a:rPr lang="ru-RU" sz="2800" dirty="0" err="1"/>
              <a:t>стагах</a:t>
            </a:r>
            <a:r>
              <a:rPr lang="ru-RU" sz="2800" dirty="0"/>
              <a:t> на </a:t>
            </a:r>
            <a:r>
              <a:rPr lang="ru-RU" sz="2800" dirty="0" err="1"/>
              <a:t>зары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2233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500">
        <p14:reveal/>
      </p:transition>
    </mc:Choice>
    <mc:Fallback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644652"/>
            <a:ext cx="3841376" cy="255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64" y="3920564"/>
            <a:ext cx="3654798" cy="243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371" y="679081"/>
            <a:ext cx="2523287" cy="252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341" y="344881"/>
            <a:ext cx="2525806" cy="315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657796" y="4403662"/>
            <a:ext cx="44619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 </a:t>
            </a:r>
            <a:r>
              <a:rPr lang="ru-RU" sz="2800" dirty="0" err="1"/>
              <a:t>дзяўчаты</a:t>
            </a:r>
            <a:r>
              <a:rPr lang="ru-RU" sz="2800" dirty="0"/>
              <a:t>, як </a:t>
            </a:r>
            <a:r>
              <a:rPr lang="ru-RU" sz="2800" dirty="0" err="1"/>
              <a:t>дождж</a:t>
            </a:r>
            <a:r>
              <a:rPr lang="ru-RU" sz="2800" dirty="0"/>
              <a:t> </a:t>
            </a:r>
            <a:r>
              <a:rPr lang="ru-RU" sz="2800" dirty="0" err="1"/>
              <a:t>залаты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770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250">
        <p14:reveal/>
      </p:transition>
    </mc:Choice>
    <mc:Fallback>
      <p:transition spd="slow" advClick="0" advTm="2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1599" y="3374525"/>
            <a:ext cx="4448175" cy="297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71600" y="423098"/>
            <a:ext cx="4448175" cy="2503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948" y="423098"/>
            <a:ext cx="3763852" cy="251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208948" y="4167647"/>
            <a:ext cx="4428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Дзе</a:t>
            </a:r>
            <a:r>
              <a:rPr lang="ru-RU" sz="2800" dirty="0"/>
              <a:t> мой край? Там, </a:t>
            </a:r>
            <a:r>
              <a:rPr lang="ru-RU" sz="2800" dirty="0" err="1"/>
              <a:t>дзе</a:t>
            </a:r>
            <a:r>
              <a:rPr lang="ru-RU" sz="2800" dirty="0"/>
              <a:t> вечную песню </a:t>
            </a:r>
            <a:r>
              <a:rPr lang="ru-RU" sz="2800" dirty="0" err="1"/>
              <a:t>пяе</a:t>
            </a:r>
            <a:r>
              <a:rPr lang="ru-RU" sz="2800" dirty="0"/>
              <a:t> </a:t>
            </a:r>
            <a:r>
              <a:rPr lang="ru-RU" sz="2800" dirty="0" err="1"/>
              <a:t>Белавежа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348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500">
        <p14:reveal/>
      </p:transition>
    </mc:Choice>
    <mc:Fallback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79608"/>
            <a:ext cx="2319178" cy="262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075" y="479608"/>
            <a:ext cx="2960298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973" y="479608"/>
            <a:ext cx="2663227" cy="392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39397"/>
          <a:stretch/>
        </p:blipFill>
        <p:spPr>
          <a:xfrm>
            <a:off x="1371600" y="3515063"/>
            <a:ext cx="2509498" cy="292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412086" y="4812464"/>
            <a:ext cx="5062787" cy="1408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 </a:t>
            </a:r>
            <a:r>
              <a:rPr lang="ru-RU" sz="2800" dirty="0" err="1"/>
              <a:t>сівыя</a:t>
            </a:r>
            <a:r>
              <a:rPr lang="ru-RU" sz="2800" dirty="0"/>
              <a:t> </a:t>
            </a:r>
            <a:r>
              <a:rPr lang="ru-RU" sz="2800" dirty="0" err="1"/>
              <a:t>матулі</a:t>
            </a:r>
            <a:r>
              <a:rPr lang="ru-RU" sz="2800" dirty="0" smtClean="0"/>
              <a:t>,</a:t>
            </a:r>
            <a:endParaRPr lang="ru-RU" sz="2800" dirty="0"/>
          </a:p>
          <a:p>
            <a:r>
              <a:rPr lang="ru-RU" sz="2800" dirty="0"/>
              <a:t>Як </a:t>
            </a:r>
            <a:r>
              <a:rPr lang="ru-RU" sz="2800" dirty="0" err="1"/>
              <a:t>жніўё</a:t>
            </a:r>
            <a:r>
              <a:rPr lang="ru-RU" sz="2800" dirty="0"/>
              <a:t> з </a:t>
            </a:r>
            <a:r>
              <a:rPr lang="ru-RU" sz="2800" dirty="0" err="1"/>
              <a:t>павуціннем</a:t>
            </a:r>
            <a:r>
              <a:rPr lang="ru-RU" sz="2800" dirty="0"/>
              <a:t> і </a:t>
            </a:r>
            <a:r>
              <a:rPr lang="ru-RU" sz="2800" dirty="0" err="1"/>
              <a:t>добрае</a:t>
            </a:r>
            <a:r>
              <a:rPr lang="ru-RU" sz="2800" dirty="0"/>
              <a:t> </a:t>
            </a:r>
            <a:r>
              <a:rPr lang="ru-RU" sz="2800" dirty="0" err="1"/>
              <a:t>сонца</a:t>
            </a:r>
            <a:r>
              <a:rPr lang="ru-RU" sz="2800" dirty="0"/>
              <a:t> </a:t>
            </a:r>
            <a:r>
              <a:rPr lang="ru-RU" sz="2800" dirty="0" err="1"/>
              <a:t>ўгары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132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806" y="213060"/>
            <a:ext cx="4151540" cy="2763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92" y="2725972"/>
            <a:ext cx="4193723" cy="2793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096000" y="319407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Там </a:t>
            </a:r>
            <a:r>
              <a:rPr lang="ru-RU" sz="2800" dirty="0" err="1"/>
              <a:t>звіняць</a:t>
            </a:r>
            <a:r>
              <a:rPr lang="ru-RU" sz="2800" dirty="0"/>
              <a:t> </a:t>
            </a:r>
            <a:r>
              <a:rPr lang="ru-RU" sz="2800" dirty="0" err="1"/>
              <a:t>неўміручыя</a:t>
            </a:r>
            <a:r>
              <a:rPr lang="ru-RU" sz="2800" dirty="0"/>
              <a:t> </a:t>
            </a:r>
            <a:r>
              <a:rPr lang="ru-RU" sz="2800" dirty="0" err="1"/>
              <a:t>песні</a:t>
            </a:r>
            <a:r>
              <a:rPr lang="ru-RU" sz="2800" dirty="0"/>
              <a:t> на </a:t>
            </a:r>
            <a:r>
              <a:rPr lang="ru-RU" sz="2800" dirty="0" err="1"/>
              <a:t>поўныя</a:t>
            </a:r>
            <a:r>
              <a:rPr lang="ru-RU" sz="2800" dirty="0"/>
              <a:t> </a:t>
            </a:r>
            <a:r>
              <a:rPr lang="ru-RU" sz="2800" dirty="0" err="1"/>
              <a:t>грудзі</a:t>
            </a:r>
            <a:r>
              <a:rPr lang="ru-RU" sz="2800" dirty="0" smtClean="0"/>
              <a:t>,</a:t>
            </a:r>
            <a:endParaRPr lang="ru-RU" sz="2800" dirty="0"/>
          </a:p>
          <a:p>
            <a:r>
              <a:rPr lang="ru-RU" sz="2800" dirty="0"/>
              <a:t>Там </a:t>
            </a:r>
            <a:r>
              <a:rPr lang="ru-RU" sz="2800" dirty="0" err="1"/>
              <a:t>спрадвеку</a:t>
            </a:r>
            <a:r>
              <a:rPr lang="ru-RU" sz="2800" dirty="0"/>
              <a:t> </a:t>
            </a:r>
            <a:r>
              <a:rPr lang="ru-RU" sz="2800" dirty="0" err="1"/>
              <a:t>гучыць</a:t>
            </a:r>
            <a:r>
              <a:rPr lang="ru-RU" sz="2800" dirty="0"/>
              <a:t> мая </a:t>
            </a:r>
            <a:r>
              <a:rPr lang="ru-RU" sz="2800" dirty="0" err="1"/>
              <a:t>мова</a:t>
            </a:r>
            <a:r>
              <a:rPr lang="ru-RU" sz="2800" dirty="0"/>
              <a:t>, </a:t>
            </a:r>
            <a:r>
              <a:rPr lang="ru-RU" sz="2800" dirty="0" err="1"/>
              <a:t>булатны</a:t>
            </a:r>
            <a:r>
              <a:rPr lang="ru-RU" sz="2800" dirty="0"/>
              <a:t> </a:t>
            </a:r>
            <a:r>
              <a:rPr lang="ru-RU" sz="2800" dirty="0" err="1"/>
              <a:t>клінок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/>
              <a:t>Тая гордая </a:t>
            </a:r>
            <a:r>
              <a:rPr lang="ru-RU" sz="2800" dirty="0" err="1"/>
              <a:t>мова</a:t>
            </a:r>
            <a:r>
              <a:rPr lang="ru-RU" sz="2800" dirty="0"/>
              <a:t>, </a:t>
            </a:r>
            <a:r>
              <a:rPr lang="ru-RU" sz="2800" dirty="0" err="1"/>
              <a:t>якую</a:t>
            </a:r>
            <a:r>
              <a:rPr lang="ru-RU" sz="2800" dirty="0"/>
              <a:t> й </a:t>
            </a:r>
            <a:r>
              <a:rPr lang="ru-RU" sz="2800" dirty="0" err="1"/>
              <a:t>тады</a:t>
            </a:r>
            <a:r>
              <a:rPr lang="ru-RU" sz="2800" dirty="0"/>
              <a:t> не </a:t>
            </a:r>
            <a:r>
              <a:rPr lang="ru-RU" sz="2800" dirty="0" err="1"/>
              <a:t>забудзем</a:t>
            </a:r>
            <a:r>
              <a:rPr lang="ru-RU" sz="2800" dirty="0" smtClean="0"/>
              <a:t>,</a:t>
            </a:r>
            <a:endParaRPr lang="ru-RU" sz="2800" dirty="0"/>
          </a:p>
          <a:p>
            <a:r>
              <a:rPr lang="ru-RU" sz="2800" dirty="0" err="1"/>
              <a:t>Калі</a:t>
            </a:r>
            <a:r>
              <a:rPr lang="ru-RU" sz="2800" dirty="0"/>
              <a:t> </a:t>
            </a:r>
            <a:r>
              <a:rPr lang="ru-RU" sz="2800" dirty="0" err="1"/>
              <a:t>сонца</a:t>
            </a:r>
            <a:r>
              <a:rPr lang="ru-RU" sz="2800" dirty="0"/>
              <a:t> з </a:t>
            </a:r>
            <a:r>
              <a:rPr lang="ru-RU" sz="2800" dirty="0" err="1"/>
              <a:t>зямлёю</a:t>
            </a:r>
            <a:r>
              <a:rPr lang="ru-RU" sz="2800" dirty="0"/>
              <a:t> ў </a:t>
            </a:r>
            <a:r>
              <a:rPr lang="ru-RU" sz="2800" dirty="0" err="1"/>
              <a:t>апошні</a:t>
            </a:r>
            <a:r>
              <a:rPr lang="ru-RU" sz="2800" dirty="0"/>
              <a:t> </a:t>
            </a:r>
            <a:r>
              <a:rPr lang="ru-RU" sz="2800" dirty="0" err="1"/>
              <a:t>заглыбяцца</a:t>
            </a:r>
            <a:r>
              <a:rPr lang="ru-RU" sz="2800" dirty="0"/>
              <a:t> </a:t>
            </a:r>
            <a:r>
              <a:rPr lang="ru-RU" sz="2800" dirty="0" err="1"/>
              <a:t>змрок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002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86" y="3501186"/>
            <a:ext cx="4849585" cy="307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586" y="442038"/>
            <a:ext cx="4082142" cy="2829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986" y="442038"/>
            <a:ext cx="4294414" cy="260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983186" y="4142992"/>
            <a:ext cx="56714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Ты — наш край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/>
              <a:t>Ты — </a:t>
            </a:r>
            <a:r>
              <a:rPr lang="ru-RU" sz="2800" dirty="0" err="1"/>
              <a:t>чырвоная</a:t>
            </a:r>
            <a:r>
              <a:rPr lang="ru-RU" sz="2800" dirty="0"/>
              <a:t> груша над </a:t>
            </a:r>
            <a:r>
              <a:rPr lang="ru-RU" sz="2800" dirty="0" err="1"/>
              <a:t>дзедаўскім</a:t>
            </a:r>
            <a:r>
              <a:rPr lang="ru-RU" sz="2800" dirty="0"/>
              <a:t> домам,</a:t>
            </a:r>
          </a:p>
        </p:txBody>
      </p:sp>
    </p:spTree>
    <p:extLst>
      <p:ext uri="{BB962C8B-B14F-4D97-AF65-F5344CB8AC3E}">
        <p14:creationId xmlns:p14="http://schemas.microsoft.com/office/powerpoint/2010/main" val="387671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500">
        <p14:reveal/>
      </p:transition>
    </mc:Choice>
    <mc:Fallback>
      <p:transition spd="slow" advClick="0" advTm="6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8276" y="4207719"/>
            <a:ext cx="5761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Лістападаўскіх</a:t>
            </a:r>
            <a:r>
              <a:rPr lang="ru-RU" sz="2800" dirty="0"/>
              <a:t> </a:t>
            </a:r>
            <a:r>
              <a:rPr lang="ru-RU" sz="2800" dirty="0" err="1"/>
              <a:t>знічак</a:t>
            </a:r>
            <a:r>
              <a:rPr lang="ru-RU" sz="2800" dirty="0"/>
              <a:t> густых </a:t>
            </a:r>
            <a:r>
              <a:rPr lang="ru-RU" sz="2800" dirty="0" err="1"/>
              <a:t>фасфарычная</a:t>
            </a:r>
            <a:r>
              <a:rPr lang="ru-RU" sz="2800" dirty="0"/>
              <a:t> </a:t>
            </a:r>
            <a:r>
              <a:rPr lang="ru-RU" sz="2800" dirty="0" err="1"/>
              <a:t>раць</a:t>
            </a:r>
            <a:r>
              <a:rPr lang="ru-RU" sz="2800" dirty="0"/>
              <a:t>,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805" y="3575957"/>
            <a:ext cx="3948266" cy="262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685800"/>
            <a:ext cx="3984171" cy="224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76" y="685800"/>
            <a:ext cx="4264524" cy="224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356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500">
        <p14:reveal/>
      </p:transition>
    </mc:Choice>
    <mc:Fallback>
      <p:transition spd="slow" advClick="0" advTm="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79129" y="1168086"/>
            <a:ext cx="449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Ты — наш </a:t>
            </a:r>
            <a:r>
              <a:rPr lang="ru-RU" sz="2400" dirty="0" err="1"/>
              <a:t>сцяг</a:t>
            </a:r>
            <a:r>
              <a:rPr lang="ru-RU" sz="2400" dirty="0"/>
              <a:t>, </a:t>
            </a:r>
            <a:r>
              <a:rPr lang="ru-RU" sz="2400" dirty="0" err="1"/>
              <a:t>што</a:t>
            </a:r>
            <a:r>
              <a:rPr lang="ru-RU" sz="2400" dirty="0"/>
              <a:t> </a:t>
            </a:r>
            <a:r>
              <a:rPr lang="ru-RU" sz="2400" dirty="0" err="1"/>
              <a:t>нікому</a:t>
            </a:r>
            <a:r>
              <a:rPr lang="ru-RU" sz="2400" dirty="0"/>
              <a:t>, </a:t>
            </a:r>
            <a:r>
              <a:rPr lang="ru-RU" sz="2400" dirty="0" err="1"/>
              <a:t>нікому</a:t>
            </a:r>
            <a:r>
              <a:rPr lang="ru-RU" sz="2400" dirty="0"/>
              <a:t> на </a:t>
            </a:r>
            <a:r>
              <a:rPr lang="ru-RU" sz="2400" dirty="0" err="1"/>
              <a:t>свеце</a:t>
            </a:r>
            <a:r>
              <a:rPr lang="ru-RU" sz="2400" dirty="0"/>
              <a:t>, </a:t>
            </a:r>
            <a:r>
              <a:rPr lang="ru-RU" sz="2400" dirty="0" err="1" smtClean="0"/>
              <a:t>нікому</a:t>
            </a:r>
            <a:endParaRPr lang="ru-RU" sz="2400" dirty="0"/>
          </a:p>
          <a:p>
            <a:r>
              <a:rPr lang="ru-RU" sz="2400" dirty="0"/>
              <a:t>Не </a:t>
            </a:r>
            <a:r>
              <a:rPr lang="ru-RU" sz="2400" dirty="0" err="1"/>
              <a:t>дамо</a:t>
            </a:r>
            <a:r>
              <a:rPr lang="ru-RU" sz="2400" dirty="0"/>
              <a:t> </a:t>
            </a:r>
            <a:r>
              <a:rPr lang="ru-RU" sz="2400" dirty="0" err="1"/>
              <a:t>абсмяяць</a:t>
            </a:r>
            <a:r>
              <a:rPr lang="ru-RU" sz="2400" dirty="0"/>
              <a:t>, </a:t>
            </a:r>
            <a:r>
              <a:rPr lang="ru-RU" sz="2400" dirty="0" err="1"/>
              <a:t>апаганіць</a:t>
            </a:r>
            <a:r>
              <a:rPr lang="ru-RU" sz="2400" dirty="0" smtClean="0"/>
              <a:t>,</a:t>
            </a:r>
            <a:endParaRPr lang="ru-RU" sz="2400" dirty="0"/>
          </a:p>
          <a:p>
            <a:r>
              <a:rPr lang="ru-RU" sz="2400" dirty="0" err="1"/>
              <a:t>забыць</a:t>
            </a:r>
            <a:r>
              <a:rPr lang="ru-RU" sz="2400" dirty="0"/>
              <a:t> </a:t>
            </a:r>
            <a:r>
              <a:rPr lang="ru-RU" sz="2400" dirty="0" err="1"/>
              <a:t>ці</a:t>
            </a:r>
            <a:r>
              <a:rPr lang="ru-RU" sz="2400" dirty="0"/>
              <a:t> мячом </a:t>
            </a:r>
            <a:r>
              <a:rPr lang="ru-RU" sz="2400" dirty="0" err="1"/>
              <a:t>зваяваць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684" y="594621"/>
            <a:ext cx="216217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39"/>
          <a:stretch/>
        </p:blipFill>
        <p:spPr>
          <a:xfrm>
            <a:off x="3788229" y="3790346"/>
            <a:ext cx="4811486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75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9000">
        <p14:reveal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00423" y="4120422"/>
            <a:ext cx="50836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Мы клянёмся </a:t>
            </a:r>
            <a:r>
              <a:rPr lang="ru-RU" sz="2800" dirty="0" err="1"/>
              <a:t>табе</a:t>
            </a:r>
            <a:r>
              <a:rPr lang="ru-RU" sz="2800" dirty="0"/>
              <a:t> </a:t>
            </a:r>
            <a:r>
              <a:rPr lang="ru-RU" sz="2800" dirty="0" err="1"/>
              <a:t>баразной</a:t>
            </a:r>
            <a:r>
              <a:rPr lang="ru-RU" sz="2800" dirty="0"/>
              <a:t> </a:t>
            </a:r>
            <a:r>
              <a:rPr lang="ru-RU" sz="2800" dirty="0" err="1"/>
              <a:t>сваёй</a:t>
            </a:r>
            <a:r>
              <a:rPr lang="ru-RU" sz="2800" dirty="0"/>
              <a:t> </a:t>
            </a:r>
            <a:r>
              <a:rPr lang="ru-RU" sz="2800" dirty="0" err="1"/>
              <a:t>першай</a:t>
            </a:r>
            <a:r>
              <a:rPr lang="ru-RU" sz="2800" dirty="0"/>
              <a:t> на </a:t>
            </a:r>
            <a:r>
              <a:rPr lang="ru-RU" sz="2800" dirty="0" err="1" smtClean="0"/>
              <a:t>полі</a:t>
            </a:r>
            <a:endParaRPr lang="ru-RU" sz="2800" dirty="0"/>
          </a:p>
          <a:p>
            <a:r>
              <a:rPr lang="ru-RU" sz="2800" dirty="0"/>
              <a:t>І </a:t>
            </a:r>
            <a:r>
              <a:rPr lang="ru-RU" sz="2800" dirty="0" err="1"/>
              <a:t>апошняй</a:t>
            </a:r>
            <a:r>
              <a:rPr lang="ru-RU" sz="2800" dirty="0"/>
              <a:t> </a:t>
            </a:r>
            <a:r>
              <a:rPr lang="ru-RU" sz="2800" dirty="0" err="1"/>
              <a:t>раллёй</a:t>
            </a:r>
            <a:r>
              <a:rPr lang="ru-RU" sz="2800" dirty="0"/>
              <a:t>, на </a:t>
            </a:r>
            <a:r>
              <a:rPr lang="ru-RU" sz="2800" dirty="0" err="1"/>
              <a:t>якую</a:t>
            </a:r>
            <a:r>
              <a:rPr lang="ru-RU" sz="2800" dirty="0"/>
              <a:t> </a:t>
            </a:r>
            <a:r>
              <a:rPr lang="ru-RU" sz="2800" dirty="0" err="1"/>
              <a:t>ўпадзём</a:t>
            </a:r>
            <a:r>
              <a:rPr lang="ru-RU" sz="2800" dirty="0"/>
              <a:t> у </a:t>
            </a:r>
            <a:r>
              <a:rPr lang="ru-RU" sz="2800" dirty="0" err="1"/>
              <a:t>журбе</a:t>
            </a:r>
            <a:r>
              <a:rPr lang="ru-RU" sz="28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71" y="353786"/>
            <a:ext cx="4953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740220"/>
            <a:ext cx="4403271" cy="293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756" y="353786"/>
            <a:ext cx="4797296" cy="292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72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9114" y="109307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/>
              <a:t>Мы клянёмся </a:t>
            </a:r>
            <a:r>
              <a:rPr lang="ru-RU" sz="3600" dirty="0" err="1"/>
              <a:t>табе</a:t>
            </a:r>
            <a:r>
              <a:rPr lang="ru-RU" sz="3600" dirty="0"/>
              <a:t>, </a:t>
            </a:r>
            <a:r>
              <a:rPr lang="ru-RU" sz="3600" dirty="0" err="1"/>
              <a:t>што</a:t>
            </a:r>
            <a:r>
              <a:rPr lang="ru-RU" sz="3600" dirty="0"/>
              <a:t> </a:t>
            </a:r>
            <a:r>
              <a:rPr lang="ru-RU" sz="3600" dirty="0" err="1"/>
              <a:t>ніколі</a:t>
            </a:r>
            <a:r>
              <a:rPr lang="ru-RU" sz="3600" dirty="0" smtClean="0"/>
              <a:t>,</a:t>
            </a:r>
            <a:endParaRPr lang="ru-RU" sz="3600" dirty="0"/>
          </a:p>
          <a:p>
            <a:r>
              <a:rPr lang="ru-RU" sz="3600" dirty="0" err="1"/>
              <a:t>Ніколі</a:t>
            </a:r>
            <a:r>
              <a:rPr lang="ru-RU" sz="3600" dirty="0" smtClean="0"/>
              <a:t>,</a:t>
            </a:r>
            <a:endParaRPr lang="ru-RU" sz="3600" dirty="0"/>
          </a:p>
          <a:p>
            <a:r>
              <a:rPr lang="ru-RU" sz="3600" dirty="0" err="1"/>
              <a:t>Ніколі</a:t>
            </a:r>
            <a:r>
              <a:rPr lang="ru-RU" sz="3600" dirty="0" smtClean="0"/>
              <a:t>,</a:t>
            </a:r>
            <a:endParaRPr lang="ru-RU" sz="3600" dirty="0"/>
          </a:p>
          <a:p>
            <a:r>
              <a:rPr lang="ru-RU" sz="3600" dirty="0"/>
              <a:t>Так</a:t>
            </a:r>
            <a:r>
              <a:rPr lang="ru-RU" sz="3600" dirty="0" smtClean="0"/>
              <a:t>,</a:t>
            </a:r>
            <a:endParaRPr lang="ru-RU" sz="3600" dirty="0"/>
          </a:p>
          <a:p>
            <a:r>
              <a:rPr lang="ru-RU" sz="3600" dirty="0" err="1"/>
              <a:t>Ніколі</a:t>
            </a:r>
            <a:r>
              <a:rPr lang="ru-RU" sz="3600" dirty="0"/>
              <a:t> не </a:t>
            </a:r>
            <a:r>
              <a:rPr lang="ru-RU" sz="3600" dirty="0" err="1"/>
              <a:t>кінем</a:t>
            </a:r>
            <a:r>
              <a:rPr lang="ru-RU" sz="3600" dirty="0" smtClean="0"/>
              <a:t>,</a:t>
            </a:r>
            <a:endParaRPr lang="ru-RU" sz="3600" dirty="0"/>
          </a:p>
          <a:p>
            <a:r>
              <a:rPr lang="ru-RU" sz="3600" dirty="0"/>
              <a:t>Не </a:t>
            </a:r>
            <a:r>
              <a:rPr lang="ru-RU" sz="3600" dirty="0" err="1"/>
              <a:t>кінем</a:t>
            </a:r>
            <a:r>
              <a:rPr lang="ru-RU" sz="3600" dirty="0" smtClean="0"/>
              <a:t>,</a:t>
            </a:r>
            <a:endParaRPr lang="ru-RU" sz="3600" dirty="0"/>
          </a:p>
          <a:p>
            <a:r>
              <a:rPr lang="ru-RU" sz="3600" dirty="0"/>
              <a:t>Не </a:t>
            </a:r>
            <a:r>
              <a:rPr lang="ru-RU" sz="3600" dirty="0" err="1"/>
              <a:t>кінем</a:t>
            </a:r>
            <a:r>
              <a:rPr lang="ru-RU" sz="3600" dirty="0"/>
              <a:t> </a:t>
            </a:r>
            <a:r>
              <a:rPr lang="ru-RU" sz="3600" dirty="0" err="1"/>
              <a:t>цябе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9382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9000">
        <p14:reveal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7" y="2286000"/>
            <a:ext cx="8361229" cy="872547"/>
          </a:xfrm>
        </p:spPr>
        <p:txBody>
          <a:bodyPr/>
          <a:lstStyle/>
          <a:p>
            <a:r>
              <a:rPr lang="ru-RU" sz="2800" dirty="0" err="1"/>
              <a:t>Уладзімір</a:t>
            </a:r>
            <a:r>
              <a:rPr lang="ru-RU" sz="2800" dirty="0"/>
              <a:t> </a:t>
            </a:r>
            <a:r>
              <a:rPr lang="ru-RU" sz="2800" dirty="0" err="1" smtClean="0"/>
              <a:t>Караткевіч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</a:t>
            </a:r>
            <a:r>
              <a:rPr lang="ru-RU" sz="2800" dirty="0"/>
              <a:t>"</a:t>
            </a:r>
            <a:r>
              <a:rPr lang="ru-RU" sz="2800" dirty="0" err="1"/>
              <a:t>Беларуская</a:t>
            </a:r>
            <a:r>
              <a:rPr lang="ru-RU" sz="2800" dirty="0"/>
              <a:t> песня"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9904" y="3973689"/>
            <a:ext cx="6831673" cy="752738"/>
          </a:xfrm>
        </p:spPr>
        <p:txBody>
          <a:bodyPr/>
          <a:lstStyle/>
          <a:p>
            <a:r>
              <a:rPr lang="ru-RU" dirty="0" err="1"/>
              <a:t>Чарнышова</a:t>
            </a:r>
            <a:r>
              <a:rPr lang="ru-RU" dirty="0"/>
              <a:t> </a:t>
            </a:r>
            <a:r>
              <a:rPr lang="ru-RU" dirty="0" err="1" smtClean="0"/>
              <a:t>Яўгенія</a:t>
            </a:r>
            <a:r>
              <a:rPr lang="ru-RU" dirty="0" smtClean="0"/>
              <a:t> 8 «А»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8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685800"/>
            <a:ext cx="3989211" cy="265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700413"/>
            <a:ext cx="4114800" cy="270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772" y="399711"/>
            <a:ext cx="3231001" cy="3231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636021" y="4577546"/>
            <a:ext cx="46125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Там, </a:t>
            </a:r>
            <a:r>
              <a:rPr lang="ru-RU" sz="2800" dirty="0" err="1"/>
              <a:t>дзе</a:t>
            </a:r>
            <a:r>
              <a:rPr lang="ru-RU" sz="2800" dirty="0"/>
              <a:t> </a:t>
            </a:r>
            <a:r>
              <a:rPr lang="ru-RU" sz="2800" dirty="0" err="1"/>
              <a:t>Нёман</a:t>
            </a:r>
            <a:r>
              <a:rPr lang="ru-RU" sz="2800" dirty="0"/>
              <a:t> на </a:t>
            </a:r>
            <a:r>
              <a:rPr lang="ru-RU" sz="2800" dirty="0" err="1"/>
              <a:t>захадзе</a:t>
            </a:r>
            <a:r>
              <a:rPr lang="ru-RU" sz="2800" dirty="0"/>
              <a:t> </a:t>
            </a:r>
            <a:r>
              <a:rPr lang="ru-RU" sz="2800" dirty="0" err="1"/>
              <a:t>помніць</a:t>
            </a:r>
            <a:r>
              <a:rPr lang="ru-RU" sz="2800" dirty="0"/>
              <a:t> </a:t>
            </a:r>
            <a:r>
              <a:rPr lang="ru-RU" sz="2800" dirty="0" err="1"/>
              <a:t>варожую</a:t>
            </a:r>
            <a:r>
              <a:rPr lang="ru-RU" sz="2800" dirty="0"/>
              <a:t> </a:t>
            </a:r>
            <a:r>
              <a:rPr lang="ru-RU" sz="2800" dirty="0" err="1"/>
              <a:t>кроў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79512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300">
        <p14:reveal/>
      </p:transition>
    </mc:Choice>
    <mc:Fallback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520698"/>
            <a:ext cx="4049806" cy="269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771147"/>
            <a:ext cx="4083984" cy="272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824" y="520698"/>
            <a:ext cx="3789830" cy="252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790944" y="4101191"/>
            <a:ext cx="5401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Дзе</a:t>
            </a:r>
            <a:r>
              <a:rPr lang="ru-RU" sz="2800" dirty="0"/>
              <a:t> на </a:t>
            </a:r>
            <a:r>
              <a:rPr lang="ru-RU" sz="2800" dirty="0" err="1"/>
              <a:t>ўзвышшах</a:t>
            </a:r>
            <a:r>
              <a:rPr lang="ru-RU" sz="2800" dirty="0"/>
              <a:t> </a:t>
            </a:r>
            <a:r>
              <a:rPr lang="ru-RU" sz="2800" dirty="0" err="1"/>
              <a:t>Наваградскіх</a:t>
            </a:r>
            <a:r>
              <a:rPr lang="ru-RU" sz="2800" dirty="0"/>
              <a:t> </a:t>
            </a:r>
            <a:r>
              <a:rPr lang="ru-RU" sz="2800" dirty="0" err="1" smtClean="0"/>
              <a:t>дрэмлюць</a:t>
            </a:r>
            <a:endParaRPr lang="ru-RU" sz="2800" dirty="0"/>
          </a:p>
          <a:p>
            <a:r>
              <a:rPr lang="ru-RU" sz="2800" dirty="0" err="1"/>
              <a:t>суровыя</a:t>
            </a:r>
            <a:r>
              <a:rPr lang="ru-RU" sz="2800" dirty="0"/>
              <a:t> </a:t>
            </a:r>
            <a:r>
              <a:rPr lang="ru-RU" sz="2800" dirty="0" err="1"/>
              <a:t>вежы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7230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491" y="560852"/>
            <a:ext cx="3542179" cy="236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254" y="560852"/>
            <a:ext cx="3531346" cy="251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491" y="3659280"/>
            <a:ext cx="3657600" cy="272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730254" y="4294846"/>
            <a:ext cx="5116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І </a:t>
            </a:r>
            <a:r>
              <a:rPr lang="ru-RU" sz="2800" dirty="0" err="1"/>
              <a:t>вішнёвыя</a:t>
            </a:r>
            <a:r>
              <a:rPr lang="ru-RU" sz="2800" dirty="0"/>
              <a:t> хаты </a:t>
            </a:r>
            <a:r>
              <a:rPr lang="ru-RU" sz="2800" dirty="0" err="1"/>
              <a:t>глядзяцца</a:t>
            </a:r>
            <a:r>
              <a:rPr lang="ru-RU" sz="2800" dirty="0"/>
              <a:t> ў </a:t>
            </a:r>
            <a:r>
              <a:rPr lang="ru-RU" sz="2800" dirty="0" err="1"/>
              <a:t>шырокі</a:t>
            </a:r>
            <a:r>
              <a:rPr lang="ru-RU" sz="2800" dirty="0"/>
              <a:t> </a:t>
            </a:r>
            <a:r>
              <a:rPr lang="ru-RU" sz="2800" dirty="0" err="1"/>
              <a:t>Дняпро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248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500">
        <p14:reveal/>
      </p:transition>
    </mc:Choice>
    <mc:Fallback>
      <p:transition spd="slow" advClick="0" advTm="5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609580"/>
            <a:ext cx="3956797" cy="2636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93419"/>
            <a:ext cx="3780865" cy="251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109" y="509586"/>
            <a:ext cx="3337112" cy="250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53405" y="4305038"/>
            <a:ext cx="61385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Ты </a:t>
            </a:r>
            <a:r>
              <a:rPr lang="ru-RU" sz="2800" dirty="0" err="1"/>
              <a:t>ляжыш</a:t>
            </a:r>
            <a:r>
              <a:rPr lang="ru-RU" sz="2800" dirty="0"/>
              <a:t> там, </a:t>
            </a:r>
            <a:r>
              <a:rPr lang="ru-RU" sz="2800" dirty="0" err="1"/>
              <a:t>дзе</a:t>
            </a:r>
            <a:r>
              <a:rPr lang="ru-RU" sz="2800" dirty="0"/>
              <a:t> </a:t>
            </a:r>
            <a:r>
              <a:rPr lang="ru-RU" sz="2800" dirty="0" err="1"/>
              <a:t>сіняя</a:t>
            </a:r>
            <a:r>
              <a:rPr lang="ru-RU" sz="2800" dirty="0"/>
              <a:t> </a:t>
            </a:r>
            <a:r>
              <a:rPr lang="ru-RU" sz="2800" dirty="0" err="1"/>
              <a:t>Прыпяць</a:t>
            </a:r>
            <a:r>
              <a:rPr lang="ru-RU" sz="2800" dirty="0"/>
              <a:t> </a:t>
            </a:r>
            <a:r>
              <a:rPr lang="ru-RU" sz="2800" dirty="0" err="1"/>
              <a:t>ласкава</a:t>
            </a:r>
            <a:r>
              <a:rPr lang="ru-RU" sz="2800" dirty="0"/>
              <a:t> </a:t>
            </a:r>
            <a:r>
              <a:rPr lang="ru-RU" sz="2800" dirty="0" err="1"/>
              <a:t>віецца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4455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036" y="685800"/>
            <a:ext cx="3907335" cy="248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640536"/>
            <a:ext cx="4823012" cy="2584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685800"/>
            <a:ext cx="4146457" cy="248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593892" y="4268462"/>
            <a:ext cx="55981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Дзе</a:t>
            </a:r>
            <a:r>
              <a:rPr lang="ru-RU" sz="2800" dirty="0"/>
              <a:t> </a:t>
            </a:r>
            <a:r>
              <a:rPr lang="ru-RU" sz="2800" dirty="0" err="1"/>
              <a:t>Сафія</a:t>
            </a:r>
            <a:r>
              <a:rPr lang="ru-RU" sz="2800" dirty="0"/>
              <a:t> </a:t>
            </a:r>
            <a:r>
              <a:rPr lang="ru-RU" sz="2800" dirty="0" err="1"/>
              <a:t>плыве</a:t>
            </a:r>
            <a:r>
              <a:rPr lang="ru-RU" sz="2800" dirty="0"/>
              <a:t> над </a:t>
            </a:r>
            <a:r>
              <a:rPr lang="ru-RU" sz="2800" dirty="0" err="1"/>
              <a:t>Дзвіною</a:t>
            </a:r>
            <a:r>
              <a:rPr lang="ru-RU" sz="2800" dirty="0"/>
              <a:t>, </a:t>
            </a:r>
            <a:r>
              <a:rPr lang="ru-RU" sz="2800" dirty="0" err="1"/>
              <a:t>нібы</a:t>
            </a:r>
            <a:r>
              <a:rPr lang="ru-RU" sz="2800" dirty="0"/>
              <a:t> </a:t>
            </a:r>
            <a:r>
              <a:rPr lang="ru-RU" sz="2800" dirty="0" err="1"/>
              <a:t>карабель</a:t>
            </a:r>
            <a:r>
              <a:rPr lang="ru-RU" sz="28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976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702519"/>
            <a:ext cx="3805518" cy="254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776102"/>
            <a:ext cx="4666129" cy="2624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768" y="702519"/>
            <a:ext cx="4395216" cy="279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772656" y="4395953"/>
            <a:ext cx="5419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Там, </a:t>
            </a:r>
            <a:r>
              <a:rPr lang="ru-RU" sz="2800" dirty="0" err="1"/>
              <a:t>дзе</a:t>
            </a:r>
            <a:r>
              <a:rPr lang="ru-RU" sz="2800" dirty="0"/>
              <a:t> </a:t>
            </a:r>
            <a:r>
              <a:rPr lang="ru-RU" sz="2800" dirty="0" err="1"/>
              <a:t>сэрца</a:t>
            </a:r>
            <a:r>
              <a:rPr lang="ru-RU" sz="2800" dirty="0"/>
              <a:t> </a:t>
            </a:r>
            <a:r>
              <a:rPr lang="ru-RU" sz="2800" dirty="0" err="1"/>
              <a:t>маё</a:t>
            </a:r>
            <a:r>
              <a:rPr lang="ru-RU" sz="2800" dirty="0"/>
              <a:t> з </a:t>
            </a:r>
            <a:r>
              <a:rPr lang="ru-RU" sz="2800" dirty="0" err="1"/>
              <a:t>першым</a:t>
            </a:r>
            <a:r>
              <a:rPr lang="ru-RU" sz="2800" dirty="0"/>
              <a:t> </a:t>
            </a:r>
            <a:r>
              <a:rPr lang="ru-RU" sz="2800" dirty="0" err="1"/>
              <a:t>крокам</a:t>
            </a:r>
            <a:r>
              <a:rPr lang="ru-RU" sz="2800" dirty="0"/>
              <a:t>,</a:t>
            </a:r>
          </a:p>
          <a:p>
            <a:r>
              <a:rPr lang="ru-RU" sz="2800" dirty="0" smtClean="0"/>
              <a:t>як </a:t>
            </a:r>
            <a:r>
              <a:rPr lang="ru-RU" sz="2800" dirty="0" err="1"/>
              <a:t>молат</a:t>
            </a:r>
            <a:r>
              <a:rPr lang="ru-RU" sz="2800" dirty="0"/>
              <a:t>, </a:t>
            </a:r>
            <a:r>
              <a:rPr lang="ru-RU" sz="2800" dirty="0" err="1"/>
              <a:t>заб’ецца</a:t>
            </a:r>
            <a:r>
              <a:rPr lang="ru-RU" sz="28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08385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2" y="454377"/>
            <a:ext cx="4469892" cy="2977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664" y="3735484"/>
            <a:ext cx="4558393" cy="290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394860" y="1446193"/>
            <a:ext cx="5797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Калі</a:t>
            </a:r>
            <a:r>
              <a:rPr lang="ru-RU" sz="2800" dirty="0"/>
              <a:t> б </a:t>
            </a:r>
            <a:r>
              <a:rPr lang="ru-RU" sz="2800" dirty="0" err="1"/>
              <a:t>нават</a:t>
            </a:r>
            <a:r>
              <a:rPr lang="ru-RU" sz="2800" dirty="0"/>
              <a:t> </a:t>
            </a:r>
            <a:r>
              <a:rPr lang="ru-RU" sz="2800" dirty="0" err="1"/>
              <a:t>сляпым</a:t>
            </a:r>
            <a:r>
              <a:rPr lang="ru-RU" sz="2800" dirty="0"/>
              <a:t> і </a:t>
            </a:r>
            <a:r>
              <a:rPr lang="ru-RU" sz="2800" dirty="0" err="1"/>
              <a:t>глухім</a:t>
            </a:r>
            <a:r>
              <a:rPr lang="ru-RU" sz="2800" dirty="0"/>
              <a:t> я </a:t>
            </a:r>
            <a:r>
              <a:rPr lang="ru-RU" sz="2800" dirty="0" err="1"/>
              <a:t>прыйшоў</a:t>
            </a:r>
            <a:r>
              <a:rPr lang="ru-RU" sz="2800" dirty="0"/>
              <a:t> да </a:t>
            </a:r>
            <a:r>
              <a:rPr lang="ru-RU" sz="2800" dirty="0" err="1"/>
              <a:t>цябе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628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356</TotalTime>
  <Words>341</Words>
  <Application>Microsoft Office PowerPoint</Application>
  <PresentationFormat>Широкоэкранный</PresentationFormat>
  <Paragraphs>48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Franklin Gothic Book</vt:lpstr>
      <vt:lpstr>Crop</vt:lpstr>
      <vt:lpstr>Уладзімір Караткевіч  "Беларуская песня"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Уладзімір Караткевіч  "Беларуская песня"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Уладзімір Караткевіч  "Беларуская песня"</dc:title>
  <dc:creator>Svetlana Chernyshova</dc:creator>
  <cp:lastModifiedBy>Svetlana Chernyshova</cp:lastModifiedBy>
  <cp:revision>31</cp:revision>
  <dcterms:created xsi:type="dcterms:W3CDTF">2021-10-17T16:19:26Z</dcterms:created>
  <dcterms:modified xsi:type="dcterms:W3CDTF">2021-10-18T21:59:29Z</dcterms:modified>
</cp:coreProperties>
</file>