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0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495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87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25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67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43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81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10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5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24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14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30FA-7314-47D5-BABE-96EA05D47751}" type="datetimeFigureOut">
              <a:rPr lang="ru-RU" smtClean="0"/>
              <a:t>04.03.2022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7F65-A9DA-4E0B-9273-4B2FFE98A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26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ПРАВАПІС У, Ў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dirty="0" smtClean="0"/>
              <a:t>Практыкаванне 136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78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517114" cy="2456442"/>
          </a:xfrm>
        </p:spPr>
        <p:txBody>
          <a:bodyPr/>
          <a:lstStyle/>
          <a:p>
            <a:r>
              <a:rPr lang="be-BY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Правер сябе!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96691" y="803186"/>
            <a:ext cx="6703629" cy="5248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нд, ба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л, да 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ладзіміра,а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торак, прэзіды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бацькі 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льяны, паўночна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сходні, ла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рэат,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51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517114" cy="2456442"/>
          </a:xfrm>
        </p:spPr>
        <p:txBody>
          <a:bodyPr/>
          <a:lstStyle/>
          <a:p>
            <a:r>
              <a:rPr lang="be-BY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Правер сябе!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5" y="789709"/>
            <a:ext cx="7162800" cy="5954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Фра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ва 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ніверсітэце, 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кцыён, аквары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каля 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рны, касмана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т, со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пра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нук, стра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ток-шо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фа</a:t>
            </a:r>
            <a:r>
              <a:rPr lang="be-BY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be-BY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6921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8</TotalTime>
  <Words>52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Rockwell</vt:lpstr>
      <vt:lpstr>Wingdings</vt:lpstr>
      <vt:lpstr>Atlas</vt:lpstr>
      <vt:lpstr>ПРАВАПІС У, Ў</vt:lpstr>
      <vt:lpstr>Правер сябе!</vt:lpstr>
      <vt:lpstr>Правер сябе!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ПРАВАПІС У, Ў</dc:title>
  <dc:creator>ayalen7@gmail.com</dc:creator>
  <cp:lastModifiedBy>ayalen7@gmail.com</cp:lastModifiedBy>
  <cp:revision>1</cp:revision>
  <dcterms:created xsi:type="dcterms:W3CDTF">2022-03-04T04:41:42Z</dcterms:created>
  <dcterms:modified xsi:type="dcterms:W3CDTF">2022-03-04T04:49:58Z</dcterms:modified>
</cp:coreProperties>
</file>