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76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071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72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94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578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05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552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90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0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270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6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BC29495-8FFD-4B2E-8A31-ADEE63808EA7}" type="datetimeFigureOut">
              <a:rPr lang="ru-RU" smtClean="0"/>
              <a:t>02.03.2022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625F56-78E2-4040-BE77-349EE9DCA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172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e-BY" dirty="0" smtClean="0"/>
              <a:t>Правер сябе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e-BY" dirty="0" smtClean="0"/>
              <a:t>Практыкаванне 126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49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599"/>
            <a:ext cx="9875520" cy="6068292"/>
          </a:xfrm>
        </p:spPr>
        <p:txBody>
          <a:bodyPr>
            <a:normAutofit/>
          </a:bodyPr>
          <a:lstStyle/>
          <a:p>
            <a:r>
              <a:rPr lang="be-BY" b="1" dirty="0" smtClean="0"/>
              <a:t>1. </a:t>
            </a:r>
            <a:r>
              <a:rPr lang="be-BY" b="1" dirty="0" smtClean="0">
                <a:solidFill>
                  <a:srgbClr val="FF0000"/>
                </a:solidFill>
              </a:rPr>
              <a:t>Дзе</a:t>
            </a:r>
            <a:r>
              <a:rPr lang="be-BY" b="1" dirty="0" smtClean="0"/>
              <a:t>д вывеў мяне на </a:t>
            </a:r>
            <a:r>
              <a:rPr lang="be-BY" b="1" dirty="0" smtClean="0">
                <a:solidFill>
                  <a:srgbClr val="FF0000"/>
                </a:solidFill>
              </a:rPr>
              <a:t>тэ</a:t>
            </a:r>
            <a:r>
              <a:rPr lang="be-BY" b="1" dirty="0" smtClean="0"/>
              <a:t>расу, якая спускалася ў парк.</a:t>
            </a:r>
            <a:br>
              <a:rPr lang="be-BY" b="1" dirty="0" smtClean="0"/>
            </a:br>
            <a:r>
              <a:rPr lang="be-BY" b="1" dirty="0"/>
              <a:t/>
            </a:r>
            <a:br>
              <a:rPr lang="be-BY" b="1" dirty="0"/>
            </a:br>
            <a:r>
              <a:rPr lang="be-BY" b="1" dirty="0" smtClean="0"/>
              <a:t>2. Павел і Вольга ся</a:t>
            </a:r>
            <a:r>
              <a:rPr lang="be-BY" b="1" dirty="0" smtClean="0">
                <a:solidFill>
                  <a:srgbClr val="FF0000"/>
                </a:solidFill>
              </a:rPr>
              <a:t>дзе</a:t>
            </a:r>
            <a:r>
              <a:rPr lang="be-BY" b="1" dirty="0" smtClean="0"/>
              <a:t>лі на адной з доўгіх драўляных лавак ста</a:t>
            </a:r>
            <a:r>
              <a:rPr lang="be-BY" b="1" dirty="0" smtClean="0">
                <a:solidFill>
                  <a:srgbClr val="FF0000"/>
                </a:solidFill>
              </a:rPr>
              <a:t>ды</a:t>
            </a:r>
            <a:r>
              <a:rPr lang="be-BY" b="1" dirty="0" smtClean="0"/>
              <a:t>ёна непадалёк ад бальніцы.</a:t>
            </a:r>
            <a:br>
              <a:rPr lang="be-BY" b="1" dirty="0" smtClean="0"/>
            </a:br>
            <a:r>
              <a:rPr lang="be-BY" b="1" dirty="0"/>
              <a:t/>
            </a:r>
            <a:br>
              <a:rPr lang="be-BY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07137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599"/>
            <a:ext cx="9875520" cy="6068292"/>
          </a:xfrm>
        </p:spPr>
        <p:txBody>
          <a:bodyPr>
            <a:normAutofit/>
          </a:bodyPr>
          <a:lstStyle/>
          <a:p>
            <a:r>
              <a:rPr lang="be-BY" b="1" dirty="0" smtClean="0"/>
              <a:t>3. Міхась зрабіў некалькі бу</a:t>
            </a:r>
            <a:r>
              <a:rPr lang="be-BY" b="1" dirty="0" smtClean="0">
                <a:solidFill>
                  <a:srgbClr val="FF0000"/>
                </a:solidFill>
              </a:rPr>
              <a:t>тэ</a:t>
            </a:r>
            <a:r>
              <a:rPr lang="be-BY" b="1" dirty="0" smtClean="0"/>
              <a:t>рбродаў са шпротамі, узяў а</a:t>
            </a:r>
            <a:r>
              <a:rPr lang="be-BY" b="1" dirty="0" smtClean="0">
                <a:solidFill>
                  <a:srgbClr val="FF0000"/>
                </a:solidFill>
              </a:rPr>
              <a:t>дзі</a:t>
            </a:r>
            <a:r>
              <a:rPr lang="be-BY" b="1" dirty="0" smtClean="0"/>
              <a:t>н.</a:t>
            </a:r>
            <a:br>
              <a:rPr lang="be-BY" b="1" dirty="0" smtClean="0"/>
            </a:br>
            <a:r>
              <a:rPr lang="be-BY" b="1" dirty="0"/>
              <a:t/>
            </a:r>
            <a:br>
              <a:rPr lang="be-BY" b="1" dirty="0"/>
            </a:br>
            <a:r>
              <a:rPr lang="be-BY" b="1" dirty="0" smtClean="0"/>
              <a:t>4. Мікіта ўсё час</a:t>
            </a:r>
            <a:r>
              <a:rPr lang="be-BY" b="1" dirty="0" smtClean="0">
                <a:solidFill>
                  <a:srgbClr val="FF0000"/>
                </a:solidFill>
              </a:rPr>
              <a:t>це</a:t>
            </a:r>
            <a:r>
              <a:rPr lang="be-BY" b="1" dirty="0" smtClean="0"/>
              <a:t>й прападаў у экспе</a:t>
            </a:r>
            <a:r>
              <a:rPr lang="be-BY" b="1" dirty="0" smtClean="0">
                <a:solidFill>
                  <a:srgbClr val="FF0000"/>
                </a:solidFill>
              </a:rPr>
              <a:t>ды</a:t>
            </a:r>
            <a:r>
              <a:rPr lang="be-BY" b="1" dirty="0" smtClean="0"/>
              <a:t>цыях і розных каман</a:t>
            </a:r>
            <a:r>
              <a:rPr lang="be-BY" b="1" dirty="0" smtClean="0">
                <a:solidFill>
                  <a:srgbClr val="FF0000"/>
                </a:solidFill>
              </a:rPr>
              <a:t>дзі</a:t>
            </a:r>
            <a:r>
              <a:rPr lang="be-BY" b="1" dirty="0" smtClean="0"/>
              <a:t>роўках.</a:t>
            </a:r>
            <a:br>
              <a:rPr lang="be-BY" b="1" dirty="0" smtClean="0"/>
            </a:br>
            <a:r>
              <a:rPr lang="be-BY" b="1" dirty="0"/>
              <a:t/>
            </a:r>
            <a:br>
              <a:rPr lang="be-BY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8292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599"/>
            <a:ext cx="9875520" cy="6068292"/>
          </a:xfrm>
        </p:spPr>
        <p:txBody>
          <a:bodyPr>
            <a:normAutofit/>
          </a:bodyPr>
          <a:lstStyle/>
          <a:p>
            <a:r>
              <a:rPr lang="be-BY" b="1" dirty="0" smtClean="0"/>
              <a:t>5. Той рэччу, пра якую я ўспомніў, быў кампакт-</a:t>
            </a:r>
            <a:r>
              <a:rPr lang="be-BY" b="1" dirty="0" smtClean="0">
                <a:solidFill>
                  <a:srgbClr val="FF0000"/>
                </a:solidFill>
              </a:rPr>
              <a:t>ды</a:t>
            </a:r>
            <a:r>
              <a:rPr lang="be-BY" b="1" dirty="0" smtClean="0"/>
              <a:t>ск.</a:t>
            </a:r>
            <a:br>
              <a:rPr lang="be-BY" b="1" dirty="0" smtClean="0"/>
            </a:br>
            <a:r>
              <a:rPr lang="be-BY" b="1" dirty="0"/>
              <a:t/>
            </a:r>
            <a:br>
              <a:rPr lang="be-BY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37570035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Основа</Template>
  <TotalTime>7</TotalTime>
  <Words>42</Words>
  <Application>Microsoft Office PowerPoint</Application>
  <PresentationFormat>Широкоэкранный</PresentationFormat>
  <Paragraphs>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Corbel</vt:lpstr>
      <vt:lpstr>Базис</vt:lpstr>
      <vt:lpstr>Правер сябе</vt:lpstr>
      <vt:lpstr>1. Дзед вывеў мяне на тэрасу, якая спускалася ў парк.  2. Павел і Вольга сядзелі на адной з доўгіх драўляных лавак стадыёна непадалёк ад бальніцы.  </vt:lpstr>
      <vt:lpstr>3. Міхась зрабіў некалькі бутэрбродаў са шпротамі, узяў адзін.  4. Мікіта ўсё часцей прападаў у экспедыцыях і розных камандзіроўках.  </vt:lpstr>
      <vt:lpstr>5. Той рэччу, пра якую я ўспомніў, быў кампакт-дыск.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Правер сябе</dc:title>
  <dc:creator>ayalen7@gmail.com</dc:creator>
  <cp:lastModifiedBy>ayalen7@gmail.com</cp:lastModifiedBy>
  <cp:revision>1</cp:revision>
  <dcterms:created xsi:type="dcterms:W3CDTF">2022-03-02T04:22:46Z</dcterms:created>
  <dcterms:modified xsi:type="dcterms:W3CDTF">2022-03-02T04:29:56Z</dcterms:modified>
</cp:coreProperties>
</file>