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65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19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98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10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80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05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86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92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72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42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59138-127C-453C-AA2D-7A4DB15F22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79E6-4735-48CD-A3D3-1A7FC59C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9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e-BY" sz="8000" b="1" u="sng" dirty="0" smtClean="0"/>
              <a:t>Правер сябе!</a:t>
            </a:r>
            <a:endParaRPr lang="ru-RU" sz="8000" b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be-BY" sz="3600" dirty="0" smtClean="0"/>
          </a:p>
          <a:p>
            <a:r>
              <a:rPr lang="be-BY" sz="3600" dirty="0" smtClean="0"/>
              <a:t>Практыкаванне 334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4305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/>
          <a:lstStyle/>
          <a:p>
            <a:r>
              <a:rPr lang="be-BY" dirty="0" smtClean="0"/>
              <a:t>1. На палянцы суніц было многа. </a:t>
            </a:r>
            <a:r>
              <a:rPr lang="be-BY" u="sng" dirty="0" smtClean="0">
                <a:solidFill>
                  <a:schemeClr val="accent5"/>
                </a:solidFill>
              </a:rPr>
              <a:t>Сакавітыя, з мядовым пахам</a:t>
            </a:r>
            <a:r>
              <a:rPr lang="be-BY" dirty="0" smtClean="0"/>
              <a:t>, </a:t>
            </a:r>
            <a:r>
              <a:rPr lang="be-BY" b="1" dirty="0" smtClean="0">
                <a:solidFill>
                  <a:srgbClr val="C00000"/>
                </a:solidFill>
              </a:rPr>
              <a:t>яны</a:t>
            </a:r>
            <a:r>
              <a:rPr lang="be-BY" dirty="0" smtClean="0"/>
              <a:t> самі прасіліся ў рот.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Азначэнне, якое стаіць перад асабовым займеннікам.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74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/>
          <a:lstStyle/>
          <a:p>
            <a:r>
              <a:rPr lang="be-BY" dirty="0" smtClean="0"/>
              <a:t>2. </a:t>
            </a:r>
            <a:r>
              <a:rPr lang="be-BY" u="sng" dirty="0" smtClean="0">
                <a:solidFill>
                  <a:schemeClr val="accent5"/>
                </a:solidFill>
              </a:rPr>
              <a:t>Сучком прыціснуты</a:t>
            </a:r>
            <a:r>
              <a:rPr lang="be-BY" dirty="0" smtClean="0"/>
              <a:t>, </a:t>
            </a:r>
            <a:r>
              <a:rPr lang="be-BY" b="1" dirty="0" smtClean="0">
                <a:solidFill>
                  <a:srgbClr val="C00000"/>
                </a:solidFill>
              </a:rPr>
              <a:t>масляк</a:t>
            </a:r>
            <a:r>
              <a:rPr lang="be-BY" dirty="0" smtClean="0">
                <a:solidFill>
                  <a:srgbClr val="C00000"/>
                </a:solidFill>
              </a:rPr>
              <a:t> </a:t>
            </a:r>
            <a:r>
              <a:rPr lang="be-BY" dirty="0" smtClean="0"/>
              <a:t>з травы не вылезе ніяк.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</a:t>
            </a:r>
            <a:r>
              <a:rPr lang="be-BY" sz="4400" b="1" dirty="0" smtClean="0"/>
              <a:t>мае дадатковае акалічнаснае значэнне</a:t>
            </a:r>
            <a:r>
              <a:rPr lang="be-BY" sz="4400" dirty="0" smtClean="0"/>
              <a:t>, стаіць перад паясненым словам.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1641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/>
          <a:lstStyle/>
          <a:p>
            <a:r>
              <a:rPr lang="be-BY" dirty="0" smtClean="0"/>
              <a:t>3. Як карапузы-хлапчукі, </a:t>
            </a:r>
            <a:r>
              <a:rPr lang="be-BY" u="sng" dirty="0" smtClean="0">
                <a:solidFill>
                  <a:schemeClr val="accent5"/>
                </a:solidFill>
              </a:rPr>
              <a:t>нядаўна вымытыя ў росах</a:t>
            </a:r>
            <a:r>
              <a:rPr lang="be-BY" dirty="0" smtClean="0"/>
              <a:t>, на сонцы спяць </a:t>
            </a:r>
            <a:r>
              <a:rPr lang="be-BY" b="1" dirty="0" smtClean="0">
                <a:solidFill>
                  <a:srgbClr val="C00000"/>
                </a:solidFill>
              </a:rPr>
              <a:t>баравікі</a:t>
            </a:r>
            <a:r>
              <a:rPr lang="be-BY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ад</a:t>
            </a:r>
            <a:r>
              <a:rPr lang="be-BY" sz="4400" b="1" dirty="0" smtClean="0"/>
              <a:t> </a:t>
            </a:r>
            <a:r>
              <a:rPr lang="be-BY" sz="4400" dirty="0" smtClean="0"/>
              <a:t>паяснёнага слова аддзелена </a:t>
            </a:r>
            <a:r>
              <a:rPr lang="be-BY" sz="4400" b="1" dirty="0" smtClean="0"/>
              <a:t>выказнікам</a:t>
            </a:r>
            <a:r>
              <a:rPr lang="be-BY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436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>
            <a:normAutofit fontScale="90000"/>
          </a:bodyPr>
          <a:lstStyle/>
          <a:p>
            <a:r>
              <a:rPr lang="be-BY" dirty="0" smtClean="0"/>
              <a:t>4. На брацкай магіле воінаў і партызан, </a:t>
            </a:r>
            <a:r>
              <a:rPr lang="be-BY" u="sng" dirty="0" smtClean="0">
                <a:solidFill>
                  <a:schemeClr val="accent5"/>
                </a:solidFill>
              </a:rPr>
              <a:t>асветлены бяссоннымі ліхтарамі горада</a:t>
            </a:r>
            <a:r>
              <a:rPr lang="be-BY" dirty="0" smtClean="0"/>
              <a:t>, блішчыць гранітнай чырванню </a:t>
            </a:r>
            <a:r>
              <a:rPr lang="be-BY" b="1" dirty="0" smtClean="0">
                <a:solidFill>
                  <a:srgbClr val="C00000"/>
                </a:solidFill>
              </a:rPr>
              <a:t>абеліск</a:t>
            </a:r>
            <a:r>
              <a:rPr lang="be-BY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ад</a:t>
            </a:r>
            <a:r>
              <a:rPr lang="be-BY" sz="4400" b="1" dirty="0" smtClean="0"/>
              <a:t> </a:t>
            </a:r>
            <a:r>
              <a:rPr lang="be-BY" sz="4400" dirty="0" smtClean="0"/>
              <a:t>паяснёнага слова аддзелена </a:t>
            </a:r>
            <a:r>
              <a:rPr lang="be-BY" sz="4400" b="1" dirty="0" smtClean="0"/>
              <a:t>выказнікам</a:t>
            </a:r>
            <a:r>
              <a:rPr lang="be-BY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45089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>
            <a:normAutofit/>
          </a:bodyPr>
          <a:lstStyle/>
          <a:p>
            <a:r>
              <a:rPr lang="be-BY" dirty="0" smtClean="0"/>
              <a:t>5. Надвячоркам пайшоў </a:t>
            </a:r>
            <a:r>
              <a:rPr lang="be-BY" b="1" dirty="0" smtClean="0">
                <a:solidFill>
                  <a:srgbClr val="C00000"/>
                </a:solidFill>
              </a:rPr>
              <a:t>дождж</a:t>
            </a:r>
            <a:r>
              <a:rPr lang="be-BY" dirty="0" smtClean="0"/>
              <a:t>, </a:t>
            </a:r>
            <a:r>
              <a:rPr lang="be-BY" u="sng" dirty="0" smtClean="0">
                <a:solidFill>
                  <a:schemeClr val="accent5"/>
                </a:solidFill>
              </a:rPr>
              <a:t>па-майску цёплы, дробны, але спорны</a:t>
            </a:r>
            <a:r>
              <a:rPr lang="be-BY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стаіць пасля паяснёнага слова.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023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>
            <a:normAutofit/>
          </a:bodyPr>
          <a:lstStyle/>
          <a:p>
            <a:r>
              <a:rPr lang="be-BY" dirty="0" smtClean="0"/>
              <a:t>6. </a:t>
            </a:r>
            <a:r>
              <a:rPr lang="be-BY" u="sng" dirty="0" smtClean="0">
                <a:solidFill>
                  <a:schemeClr val="accent5"/>
                </a:solidFill>
              </a:rPr>
              <a:t>Захоплены думкамі</a:t>
            </a:r>
            <a:r>
              <a:rPr lang="be-BY" dirty="0" smtClean="0"/>
              <a:t>, </a:t>
            </a:r>
            <a:r>
              <a:rPr lang="be-BY" b="1" dirty="0" smtClean="0">
                <a:solidFill>
                  <a:srgbClr val="C00000"/>
                </a:solidFill>
              </a:rPr>
              <a:t>Максім</a:t>
            </a:r>
            <a:r>
              <a:rPr lang="be-BY" dirty="0" smtClean="0"/>
              <a:t> не адразу заўважыў, што коні чамусьці прыцішылі хаду.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стаіць перад паяснёным словам, мае </a:t>
            </a:r>
            <a:r>
              <a:rPr lang="be-BY" sz="4400" b="1" dirty="0" smtClean="0"/>
              <a:t>дадатковае акалічнаснае значэнне</a:t>
            </a:r>
            <a:r>
              <a:rPr lang="be-BY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3100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21810"/>
            <a:ext cx="10515600" cy="2852737"/>
          </a:xfrm>
        </p:spPr>
        <p:txBody>
          <a:bodyPr>
            <a:normAutofit/>
          </a:bodyPr>
          <a:lstStyle/>
          <a:p>
            <a:r>
              <a:rPr lang="be-BY" dirty="0" smtClean="0"/>
              <a:t>7. Салодкая, мядовая </a:t>
            </a:r>
            <a:r>
              <a:rPr lang="be-BY" b="1" dirty="0" smtClean="0">
                <a:solidFill>
                  <a:srgbClr val="C00000"/>
                </a:solidFill>
              </a:rPr>
              <a:t>парнасць</a:t>
            </a:r>
            <a:r>
              <a:rPr lang="be-BY" dirty="0" smtClean="0"/>
              <a:t>, </a:t>
            </a:r>
            <a:r>
              <a:rPr lang="be-BY" u="sng" dirty="0" smtClean="0">
                <a:solidFill>
                  <a:schemeClr val="accent5"/>
                </a:solidFill>
              </a:rPr>
              <a:t>узнятая лёгкім подыхам ветру</a:t>
            </a:r>
            <a:r>
              <a:rPr lang="be-BY" dirty="0" smtClean="0"/>
              <a:t>, разносіцца па наваколлі.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e-BY" dirty="0" smtClean="0"/>
          </a:p>
          <a:p>
            <a:r>
              <a:rPr lang="be-BY" sz="4400" dirty="0" smtClean="0"/>
              <a:t>Азначэнне </a:t>
            </a:r>
            <a:r>
              <a:rPr lang="be-BY" sz="4400" smtClean="0"/>
              <a:t>стаіць пасля паяснёнага слова.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401505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173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Правер сябе!</vt:lpstr>
      <vt:lpstr>1. На палянцы суніц было многа. Сакавітыя, з мядовым пахам, яны самі прасіліся ў рот.</vt:lpstr>
      <vt:lpstr>2. Сучком прыціснуты, масляк з травы не вылезе ніяк.</vt:lpstr>
      <vt:lpstr>3. Як карапузы-хлапчукі, нядаўна вымытыя ў росах, на сонцы спяць баравікі.</vt:lpstr>
      <vt:lpstr>4. На брацкай магіле воінаў і партызан, асветлены бяссоннымі ліхтарамі горада, блішчыць гранітнай чырванню абеліск.</vt:lpstr>
      <vt:lpstr>5. Надвячоркам пайшоў дождж, па-майску цёплы, дробны, але спорны.</vt:lpstr>
      <vt:lpstr>6. Захоплены думкамі, Максім не адразу заўважыў, што коні чамусьці прыцішылі хаду.</vt:lpstr>
      <vt:lpstr>7. Салодкая, мядовая парнасць, узнятая лёгкім подыхам ветру, разносіцца па наваколлі.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Правер сябе!</dc:title>
  <dc:creator>ayalen7@gmail.com</dc:creator>
  <cp:lastModifiedBy>ayalen7@gmail.com</cp:lastModifiedBy>
  <cp:revision>2</cp:revision>
  <dcterms:created xsi:type="dcterms:W3CDTF">2022-03-21T20:10:48Z</dcterms:created>
  <dcterms:modified xsi:type="dcterms:W3CDTF">2022-03-21T20:26:19Z</dcterms:modified>
</cp:coreProperties>
</file>