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dirty="0" smtClean="0"/>
              <a:t>Матэрыялы да ўрока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17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982" y="166910"/>
            <a:ext cx="8911687" cy="1280890"/>
          </a:xfrm>
        </p:spPr>
        <p:txBody>
          <a:bodyPr/>
          <a:lstStyle/>
          <a:p>
            <a:r>
              <a:rPr lang="be-BY" dirty="0" smtClean="0"/>
              <a:t>Практыкаванне 78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9428" y="705393"/>
            <a:ext cx="9505995" cy="5159829"/>
          </a:xfrm>
        </p:spPr>
        <p:txBody>
          <a:bodyPr>
            <a:noAutofit/>
          </a:bodyPr>
          <a:lstStyle/>
          <a:p>
            <a:r>
              <a:rPr lang="be-BY" sz="3500" b="1" dirty="0" smtClean="0"/>
              <a:t>В</a:t>
            </a:r>
            <a:r>
              <a:rPr lang="be-BY" sz="3500" b="1" dirty="0" smtClean="0">
                <a:solidFill>
                  <a:srgbClr val="FF0000"/>
                </a:solidFill>
              </a:rPr>
              <a:t>я</a:t>
            </a:r>
            <a:r>
              <a:rPr lang="be-BY" sz="3500" b="1" dirty="0" smtClean="0"/>
              <a:t>лікі палкаводзец Ал</a:t>
            </a:r>
            <a:r>
              <a:rPr lang="be-BY" sz="3500" b="1" dirty="0" smtClean="0">
                <a:solidFill>
                  <a:srgbClr val="FF0000"/>
                </a:solidFill>
              </a:rPr>
              <a:t>я</a:t>
            </a:r>
            <a:r>
              <a:rPr lang="be-BY" sz="3500" b="1" dirty="0" smtClean="0"/>
              <a:t>ксандр Мак</a:t>
            </a:r>
            <a:r>
              <a:rPr lang="be-BY" sz="3500" b="1" dirty="0" smtClean="0">
                <a:solidFill>
                  <a:srgbClr val="FF0000"/>
                </a:solidFill>
              </a:rPr>
              <a:t>е</a:t>
            </a:r>
            <a:r>
              <a:rPr lang="be-BY" sz="3500" b="1" dirty="0" smtClean="0"/>
              <a:t>донскі аднойчы ўбачыў Д</a:t>
            </a:r>
            <a:r>
              <a:rPr lang="be-BY" sz="3500" b="1" dirty="0" smtClean="0">
                <a:solidFill>
                  <a:srgbClr val="FF0000"/>
                </a:solidFill>
              </a:rPr>
              <a:t>ыя</a:t>
            </a:r>
            <a:r>
              <a:rPr lang="be-BY" sz="3500" b="1" dirty="0" smtClean="0"/>
              <a:t>гена, які адпачываў у бочцы: імкнуўся да прыроднай пр</a:t>
            </a:r>
            <a:r>
              <a:rPr lang="be-BY" sz="3500" b="1" dirty="0" smtClean="0">
                <a:solidFill>
                  <a:srgbClr val="FF0000"/>
                </a:solidFill>
              </a:rPr>
              <a:t>а</a:t>
            </a:r>
            <a:r>
              <a:rPr lang="be-BY" sz="3500" b="1" dirty="0" smtClean="0"/>
              <a:t>статы. Ал</a:t>
            </a:r>
            <a:r>
              <a:rPr lang="be-BY" sz="3500" b="1" dirty="0" smtClean="0">
                <a:solidFill>
                  <a:srgbClr val="FF0000"/>
                </a:solidFill>
              </a:rPr>
              <a:t>я</a:t>
            </a:r>
            <a:r>
              <a:rPr lang="be-BY" sz="3500" b="1" dirty="0" smtClean="0"/>
              <a:t>ксандр прапанаваў мудр</a:t>
            </a:r>
            <a:r>
              <a:rPr lang="be-BY" sz="3500" b="1" dirty="0" smtClean="0">
                <a:solidFill>
                  <a:srgbClr val="FF0000"/>
                </a:solidFill>
              </a:rPr>
              <a:t>а</a:t>
            </a:r>
            <a:r>
              <a:rPr lang="be-BY" sz="3500" b="1" dirty="0" smtClean="0"/>
              <a:t>цу выказаць любую просьбу. І пачуў у адказ: «Адыдзі, ты засл</a:t>
            </a:r>
            <a:r>
              <a:rPr lang="be-BY" sz="3500" b="1" dirty="0" smtClean="0">
                <a:solidFill>
                  <a:srgbClr val="FF0000"/>
                </a:solidFill>
              </a:rPr>
              <a:t>а</a:t>
            </a:r>
            <a:r>
              <a:rPr lang="be-BY" sz="3500" b="1" dirty="0" smtClean="0"/>
              <a:t>няеш мне сонца». На гэтыя словы заваёўнік вым</a:t>
            </a:r>
            <a:r>
              <a:rPr lang="be-BY" sz="3500" b="1" dirty="0" smtClean="0">
                <a:solidFill>
                  <a:srgbClr val="FF0000"/>
                </a:solidFill>
              </a:rPr>
              <a:t>а</a:t>
            </a:r>
            <a:r>
              <a:rPr lang="be-BY" sz="3500" b="1" dirty="0" smtClean="0"/>
              <a:t>віў: «Калі б я не быў Ал</a:t>
            </a:r>
            <a:r>
              <a:rPr lang="be-BY" sz="3500" b="1" dirty="0" smtClean="0">
                <a:solidFill>
                  <a:srgbClr val="FF0000"/>
                </a:solidFill>
              </a:rPr>
              <a:t>я</a:t>
            </a:r>
            <a:r>
              <a:rPr lang="be-BY" sz="3500" b="1" dirty="0" smtClean="0"/>
              <a:t>ксандрам Мак</a:t>
            </a:r>
            <a:r>
              <a:rPr lang="be-BY" sz="3500" b="1" dirty="0" smtClean="0">
                <a:solidFill>
                  <a:srgbClr val="FF0000"/>
                </a:solidFill>
              </a:rPr>
              <a:t>е</a:t>
            </a:r>
            <a:r>
              <a:rPr lang="be-BY" sz="3500" b="1" dirty="0" smtClean="0"/>
              <a:t>донскім, я х</a:t>
            </a:r>
            <a:r>
              <a:rPr lang="be-BY" sz="3500" b="1" dirty="0" smtClean="0">
                <a:solidFill>
                  <a:srgbClr val="FF0000"/>
                </a:solidFill>
              </a:rPr>
              <a:t>а</a:t>
            </a:r>
            <a:r>
              <a:rPr lang="be-BY" sz="3500" b="1" dirty="0" smtClean="0"/>
              <a:t>цеў бы быць Д</a:t>
            </a:r>
            <a:r>
              <a:rPr lang="be-BY" sz="3500" b="1" dirty="0" smtClean="0">
                <a:solidFill>
                  <a:srgbClr val="FF0000"/>
                </a:solidFill>
              </a:rPr>
              <a:t>ыя</a:t>
            </a:r>
            <a:r>
              <a:rPr lang="be-BY" sz="3500" b="1" dirty="0" smtClean="0"/>
              <a:t>генам».</a:t>
            </a:r>
            <a:endParaRPr lang="ru-RU" sz="3500" b="1" dirty="0"/>
          </a:p>
        </p:txBody>
      </p:sp>
    </p:spTree>
    <p:extLst>
      <p:ext uri="{BB962C8B-B14F-4D97-AF65-F5344CB8AC3E}">
        <p14:creationId xmlns:p14="http://schemas.microsoft.com/office/powerpoint/2010/main" val="3171351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0206" y="1288041"/>
            <a:ext cx="8915399" cy="1468800"/>
          </a:xfrm>
        </p:spPr>
        <p:txBody>
          <a:bodyPr>
            <a:normAutofit/>
          </a:bodyPr>
          <a:lstStyle/>
          <a:p>
            <a:r>
              <a:rPr lang="be-BY" sz="8000" b="1" dirty="0" smtClean="0"/>
              <a:t>А: «П».</a:t>
            </a:r>
            <a:endParaRPr lang="ru-RU" sz="80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0205" y="3281935"/>
            <a:ext cx="8915399" cy="860400"/>
          </a:xfrm>
        </p:spPr>
        <p:txBody>
          <a:bodyPr>
            <a:noAutofit/>
          </a:bodyPr>
          <a:lstStyle/>
          <a:p>
            <a:r>
              <a:rPr lang="be-BY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І пачуў у адказ: </a:t>
            </a:r>
            <a:r>
              <a:rPr lang="be-BY" sz="36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«Адыдзі</a:t>
            </a:r>
            <a:r>
              <a:rPr lang="be-BY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, ты засл</a:t>
            </a:r>
            <a:r>
              <a:rPr lang="be-BY" sz="3600" b="1" dirty="0">
                <a:solidFill>
                  <a:srgbClr val="FF0000"/>
                </a:solidFill>
              </a:rPr>
              <a:t>а</a:t>
            </a:r>
            <a:r>
              <a:rPr lang="be-BY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няеш мне сонца».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301317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0206" y="1288041"/>
            <a:ext cx="8915399" cy="1468800"/>
          </a:xfrm>
        </p:spPr>
        <p:txBody>
          <a:bodyPr>
            <a:normAutofit/>
          </a:bodyPr>
          <a:lstStyle/>
          <a:p>
            <a:r>
              <a:rPr lang="be-BY" sz="8000" b="1" dirty="0" smtClean="0"/>
              <a:t>А: «П».</a:t>
            </a:r>
            <a:endParaRPr lang="ru-RU" sz="80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0205" y="3085993"/>
            <a:ext cx="8915399" cy="8604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На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гэтыя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словы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заваёўнік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вымавіў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: «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Калі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б я не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быў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Аляксандрам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Македонскім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, я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хацеў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бы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быць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ru-RU" sz="3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Дыягенам</a:t>
            </a:r>
            <a:r>
              <a:rPr lang="ru-RU" sz="3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147579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/>
              <a:t>Практыкаванне 1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sz="3600" b="1" dirty="0"/>
              <a:t>БІБЛІЯТЭКАР</a:t>
            </a:r>
          </a:p>
          <a:p>
            <a:r>
              <a:rPr lang="ru-RU" sz="3600" b="1" dirty="0"/>
              <a:t>АРЫЕНТАЦЫЯ</a:t>
            </a:r>
          </a:p>
          <a:p>
            <a:r>
              <a:rPr lang="ru-RU" sz="3600" b="1" dirty="0"/>
              <a:t>АТРАКЦЫЁН</a:t>
            </a:r>
          </a:p>
          <a:p>
            <a:r>
              <a:rPr lang="ru-RU" sz="3600" b="1" dirty="0"/>
              <a:t>ДЫЯГНОСТЫКА</a:t>
            </a:r>
          </a:p>
          <a:p>
            <a:r>
              <a:rPr lang="ru-RU" sz="3600" b="1" dirty="0" smtClean="0"/>
              <a:t>ГРАЦЫЁЗНЫ</a:t>
            </a:r>
            <a:endParaRPr lang="ru-RU" sz="3600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be-BY" sz="3600" b="1" dirty="0" smtClean="0"/>
              <a:t>ГІГІЕНА</a:t>
            </a:r>
          </a:p>
          <a:p>
            <a:r>
              <a:rPr lang="be-BY" sz="3600" b="1" dirty="0" smtClean="0"/>
              <a:t>СТАДЫЁН</a:t>
            </a:r>
          </a:p>
          <a:p>
            <a:r>
              <a:rPr lang="be-BY" sz="3600" b="1" dirty="0" smtClean="0"/>
              <a:t>КЛІЕНТ</a:t>
            </a:r>
          </a:p>
          <a:p>
            <a:r>
              <a:rPr lang="be-BY" sz="3600" b="1" dirty="0" smtClean="0"/>
              <a:t>ПІЯНІНА</a:t>
            </a:r>
          </a:p>
          <a:p>
            <a:r>
              <a:rPr lang="be-BY" sz="3600" b="1" dirty="0" smtClean="0"/>
              <a:t>АДАЖЫА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011383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75359" y="258350"/>
            <a:ext cx="8911687" cy="1280890"/>
          </a:xfrm>
        </p:spPr>
        <p:txBody>
          <a:bodyPr/>
          <a:lstStyle/>
          <a:p>
            <a:r>
              <a:rPr lang="be-BY" dirty="0" smtClean="0"/>
              <a:t>Практыкаванне 75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75359" y="1362891"/>
            <a:ext cx="8915400" cy="3777622"/>
          </a:xfrm>
        </p:spPr>
        <p:txBody>
          <a:bodyPr>
            <a:noAutofit/>
          </a:bodyPr>
          <a:lstStyle/>
          <a:p>
            <a:r>
              <a:rPr lang="be-BY" sz="4400" b="1" dirty="0" smtClean="0"/>
              <a:t>Глад</a:t>
            </a:r>
            <a:r>
              <a:rPr lang="be-BY" sz="4400" b="1" dirty="0" smtClean="0">
                <a:solidFill>
                  <a:srgbClr val="FF0000"/>
                </a:solidFill>
              </a:rPr>
              <a:t>ыё</a:t>
            </a:r>
            <a:r>
              <a:rPr lang="be-BY" sz="4400" b="1" dirty="0" smtClean="0"/>
              <a:t>лус, мемар</a:t>
            </a:r>
            <a:r>
              <a:rPr lang="be-BY" sz="4400" b="1" dirty="0" smtClean="0">
                <a:solidFill>
                  <a:srgbClr val="FF0000"/>
                </a:solidFill>
              </a:rPr>
              <a:t>ыя</a:t>
            </a:r>
            <a:r>
              <a:rPr lang="be-BY" sz="4400" b="1" dirty="0" smtClean="0"/>
              <a:t>л, б</a:t>
            </a:r>
            <a:r>
              <a:rPr lang="be-BY" sz="4400" b="1" dirty="0" smtClean="0">
                <a:solidFill>
                  <a:srgbClr val="FF0000"/>
                </a:solidFill>
              </a:rPr>
              <a:t>ія</a:t>
            </a:r>
            <a:r>
              <a:rPr lang="be-BY" sz="4400" b="1" dirty="0" smtClean="0"/>
              <a:t>графія,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тр</a:t>
            </a:r>
            <a:r>
              <a:rPr lang="ru-RU" sz="4400" b="1" dirty="0" err="1" smtClean="0">
                <a:solidFill>
                  <a:srgbClr val="FF0000"/>
                </a:solidFill>
              </a:rPr>
              <a:t>ыа</a:t>
            </a:r>
            <a:r>
              <a:rPr lang="ru-RU" sz="4400" b="1" dirty="0" smtClean="0"/>
              <a:t>, </a:t>
            </a:r>
            <a:r>
              <a:rPr lang="ru-RU" sz="4400" b="1" dirty="0" err="1" smtClean="0"/>
              <a:t>калекц</a:t>
            </a:r>
            <a:r>
              <a:rPr lang="ru-RU" sz="4400" b="1" dirty="0" err="1" smtClean="0">
                <a:solidFill>
                  <a:srgbClr val="FF0000"/>
                </a:solidFill>
              </a:rPr>
              <a:t>ыя</a:t>
            </a:r>
            <a:r>
              <a:rPr lang="ru-RU" sz="4400" b="1" dirty="0" err="1" smtClean="0"/>
              <a:t>нер</a:t>
            </a:r>
            <a:r>
              <a:rPr lang="ru-RU" sz="4400" b="1" dirty="0" smtClean="0"/>
              <a:t>, </a:t>
            </a:r>
            <a:r>
              <a:rPr lang="ru-RU" sz="4400" b="1" dirty="0" err="1" smtClean="0"/>
              <a:t>пац</a:t>
            </a:r>
            <a:r>
              <a:rPr lang="ru-RU" sz="4400" b="1" dirty="0" err="1" smtClean="0">
                <a:solidFill>
                  <a:srgbClr val="FF0000"/>
                </a:solidFill>
              </a:rPr>
              <a:t>ые</a:t>
            </a:r>
            <a:r>
              <a:rPr lang="ru-RU" sz="4400" b="1" dirty="0" err="1" smtClean="0"/>
              <a:t>нт</a:t>
            </a:r>
            <a:r>
              <a:rPr lang="ru-RU" sz="4400" b="1" dirty="0" smtClean="0"/>
              <a:t>, </a:t>
            </a:r>
            <a:r>
              <a:rPr lang="ru-RU" sz="4400" b="1" dirty="0" err="1" smtClean="0"/>
              <a:t>атракц</a:t>
            </a:r>
            <a:r>
              <a:rPr lang="ru-RU" sz="4400" b="1" dirty="0" err="1" smtClean="0">
                <a:solidFill>
                  <a:srgbClr val="FF0000"/>
                </a:solidFill>
              </a:rPr>
              <a:t>ыё</a:t>
            </a:r>
            <a:r>
              <a:rPr lang="ru-RU" sz="4400" b="1" dirty="0" err="1" smtClean="0"/>
              <a:t>н</a:t>
            </a:r>
            <a:r>
              <a:rPr lang="ru-RU" sz="4400" b="1" dirty="0" smtClean="0"/>
              <a:t>, </a:t>
            </a:r>
            <a:r>
              <a:rPr lang="ru-RU" sz="4400" b="1" dirty="0" err="1" smtClean="0"/>
              <a:t>ініц</a:t>
            </a:r>
            <a:r>
              <a:rPr lang="ru-RU" sz="4400" b="1" dirty="0" err="1" smtClean="0">
                <a:solidFill>
                  <a:srgbClr val="FF0000"/>
                </a:solidFill>
              </a:rPr>
              <a:t>ыя</a:t>
            </a:r>
            <a:r>
              <a:rPr lang="ru-RU" sz="4400" b="1" dirty="0" err="1" smtClean="0"/>
              <a:t>тыва</a:t>
            </a:r>
            <a:r>
              <a:rPr lang="ru-RU" sz="4400" b="1" dirty="0" smtClean="0"/>
              <a:t>, </a:t>
            </a:r>
            <a:r>
              <a:rPr lang="ru-RU" sz="4400" b="1" dirty="0" err="1" smtClean="0"/>
              <a:t>ав</a:t>
            </a:r>
            <a:r>
              <a:rPr lang="ru-RU" sz="4400" b="1" dirty="0" err="1" smtClean="0">
                <a:solidFill>
                  <a:srgbClr val="FF0000"/>
                </a:solidFill>
              </a:rPr>
              <a:t>ія</a:t>
            </a:r>
            <a:r>
              <a:rPr lang="ru-RU" sz="4400" b="1" dirty="0" err="1" smtClean="0"/>
              <a:t>цыя</a:t>
            </a:r>
            <a:r>
              <a:rPr lang="ru-RU" sz="4400" b="1" dirty="0" smtClean="0"/>
              <a:t>,</a:t>
            </a:r>
            <a:r>
              <a:rPr lang="be-BY" sz="4400" b="1" dirty="0" smtClean="0"/>
              <a:t> вар</a:t>
            </a:r>
            <a:r>
              <a:rPr lang="be-BY" sz="4400" b="1" dirty="0" smtClean="0">
                <a:solidFill>
                  <a:srgbClr val="FF0000"/>
                </a:solidFill>
              </a:rPr>
              <a:t>ыя</a:t>
            </a:r>
            <a:r>
              <a:rPr lang="be-BY" sz="4400" b="1" dirty="0" smtClean="0"/>
              <a:t>нт, сальфедж</a:t>
            </a:r>
            <a:r>
              <a:rPr lang="be-BY" sz="4400" b="1" dirty="0" smtClean="0">
                <a:solidFill>
                  <a:srgbClr val="FF0000"/>
                </a:solidFill>
              </a:rPr>
              <a:t>ыа</a:t>
            </a:r>
            <a:r>
              <a:rPr lang="be-BY" sz="4400" b="1" dirty="0" smtClean="0"/>
              <a:t>, кл</a:t>
            </a:r>
            <a:r>
              <a:rPr lang="be-BY" sz="4400" b="1" dirty="0" smtClean="0">
                <a:solidFill>
                  <a:srgbClr val="FF0000"/>
                </a:solidFill>
              </a:rPr>
              <a:t>іе</a:t>
            </a:r>
            <a:r>
              <a:rPr lang="be-BY" sz="4400" b="1" dirty="0" smtClean="0"/>
              <a:t>нт, п</a:t>
            </a:r>
            <a:r>
              <a:rPr lang="be-BY" sz="4400" b="1" dirty="0" smtClean="0">
                <a:solidFill>
                  <a:srgbClr val="FF0000"/>
                </a:solidFill>
              </a:rPr>
              <a:t>ія</a:t>
            </a:r>
            <a:r>
              <a:rPr lang="be-BY" sz="4400" b="1" dirty="0" smtClean="0"/>
              <a:t>нер, пенс</a:t>
            </a:r>
            <a:r>
              <a:rPr lang="be-BY" sz="4400" b="1" dirty="0" smtClean="0">
                <a:solidFill>
                  <a:srgbClr val="FF0000"/>
                </a:solidFill>
              </a:rPr>
              <a:t>ія</a:t>
            </a:r>
            <a:r>
              <a:rPr lang="be-BY" sz="4400" b="1" dirty="0" smtClean="0"/>
              <a:t>нер, сер</a:t>
            </a:r>
            <a:r>
              <a:rPr lang="be-BY" sz="4400" b="1" dirty="0" smtClean="0">
                <a:solidFill>
                  <a:srgbClr val="FF0000"/>
                </a:solidFill>
              </a:rPr>
              <a:t>ыя</a:t>
            </a:r>
            <a:r>
              <a:rPr lang="be-BY" sz="4400" b="1" dirty="0" smtClean="0"/>
              <a:t>л.</a:t>
            </a:r>
            <a:endParaRPr lang="ru-RU" sz="4400" b="1" dirty="0" smtClean="0"/>
          </a:p>
        </p:txBody>
      </p:sp>
    </p:spTree>
    <p:extLst>
      <p:ext uri="{BB962C8B-B14F-4D97-AF65-F5344CB8AC3E}">
        <p14:creationId xmlns:p14="http://schemas.microsoft.com/office/powerpoint/2010/main" val="340827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Перакладзі</a:t>
            </a:r>
            <a:r>
              <a:rPr lang="ru-RU" dirty="0" smtClean="0"/>
              <a:t> на нашу </a:t>
            </a:r>
            <a:r>
              <a:rPr lang="ru-RU" dirty="0" err="1" smtClean="0"/>
              <a:t>мову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be-BY" sz="3600" b="1" dirty="0"/>
              <a:t>Океан</a:t>
            </a:r>
            <a:endParaRPr lang="ru-RU" sz="3600" b="1" dirty="0"/>
          </a:p>
          <a:p>
            <a:r>
              <a:rPr lang="ru-RU" sz="3600" b="1" dirty="0"/>
              <a:t>Лиана</a:t>
            </a:r>
          </a:p>
          <a:p>
            <a:r>
              <a:rPr lang="ru-RU" sz="3600" b="1" dirty="0"/>
              <a:t>Диета</a:t>
            </a:r>
          </a:p>
          <a:p>
            <a:r>
              <a:rPr lang="ru-RU" sz="3600" b="1" dirty="0" smtClean="0"/>
              <a:t>Спартакиада</a:t>
            </a:r>
          </a:p>
          <a:p>
            <a:r>
              <a:rPr lang="ru-RU" sz="3600" b="1" dirty="0" smtClean="0"/>
              <a:t>Мемориал </a:t>
            </a:r>
            <a:endParaRPr lang="ru-RU" sz="36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Скорпион</a:t>
            </a:r>
          </a:p>
          <a:p>
            <a:r>
              <a:rPr lang="ru-RU" sz="3600" b="1" dirty="0" smtClean="0"/>
              <a:t>Инициалы</a:t>
            </a:r>
          </a:p>
          <a:p>
            <a:r>
              <a:rPr lang="ru-RU" sz="3600" b="1" dirty="0" smtClean="0"/>
              <a:t>Приоритет</a:t>
            </a:r>
          </a:p>
          <a:p>
            <a:r>
              <a:rPr lang="ru-RU" sz="3600" b="1" dirty="0" smtClean="0"/>
              <a:t>Шпион</a:t>
            </a:r>
          </a:p>
          <a:p>
            <a:r>
              <a:rPr lang="ru-RU" sz="3600" b="1" dirty="0" smtClean="0"/>
              <a:t>География 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92130359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166</Words>
  <Application>Microsoft Office PowerPoint</Application>
  <PresentationFormat>Широкоэкранный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Матэрыялы да ўрока</vt:lpstr>
      <vt:lpstr>Практыкаванне 78</vt:lpstr>
      <vt:lpstr>А: «П».</vt:lpstr>
      <vt:lpstr>А: «П».</vt:lpstr>
      <vt:lpstr>Практыкаванне 1 </vt:lpstr>
      <vt:lpstr>Практыкаванне 75 </vt:lpstr>
      <vt:lpstr>Перакладзі на нашу мову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Матэрыялы да ўрока</dc:title>
  <dc:creator>ayalen7@gmail.com</dc:creator>
  <cp:lastModifiedBy>ayalen7@gmail.com</cp:lastModifiedBy>
  <cp:revision>3</cp:revision>
  <dcterms:created xsi:type="dcterms:W3CDTF">2022-02-07T19:58:09Z</dcterms:created>
  <dcterms:modified xsi:type="dcterms:W3CDTF">2022-02-07T20:17:02Z</dcterms:modified>
</cp:coreProperties>
</file>