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1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0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0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6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8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5A5094-4D2E-4CA9-A7DC-D46D48B50353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C9440-5E28-4A34-B228-7B998283F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Правер</a:t>
            </a:r>
            <a:r>
              <a:rPr lang="ru-RU" b="1" dirty="0" smtClean="0"/>
              <a:t> </a:t>
            </a:r>
            <a:r>
              <a:rPr lang="ru-RU" b="1" dirty="0" err="1" smtClean="0"/>
              <a:t>сябе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Практыкаванне</a:t>
            </a:r>
            <a:r>
              <a:rPr lang="ru-RU" dirty="0" smtClean="0"/>
              <a:t> 133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b="1" dirty="0" smtClean="0"/>
              <a:t>Правер сябе!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Практыкаванне 147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5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4800" b="1" dirty="0" smtClean="0">
                <a:solidFill>
                  <a:srgbClr val="FF0000"/>
                </a:solidFill>
              </a:rPr>
              <a:t>Рас</a:t>
            </a:r>
            <a:r>
              <a:rPr lang="be-BY" sz="4800" b="1" dirty="0" smtClean="0">
                <a:solidFill>
                  <a:srgbClr val="0070C0"/>
                </a:solidFill>
              </a:rPr>
              <a:t>сып</a:t>
            </a:r>
            <a:r>
              <a:rPr lang="be-BY" sz="4800" b="1" dirty="0" smtClean="0"/>
              <a:t>аць, </a:t>
            </a:r>
            <a:r>
              <a:rPr lang="be-BY" sz="4800" b="1" dirty="0" smtClean="0">
                <a:solidFill>
                  <a:srgbClr val="FF0000"/>
                </a:solidFill>
              </a:rPr>
              <a:t>рас</a:t>
            </a:r>
            <a:r>
              <a:rPr lang="be-BY" sz="4800" b="1" dirty="0" smtClean="0">
                <a:solidFill>
                  <a:srgbClr val="0070C0"/>
                </a:solidFill>
              </a:rPr>
              <a:t>сек</a:t>
            </a:r>
            <a:r>
              <a:rPr lang="be-BY" sz="4800" b="1" dirty="0" smtClean="0"/>
              <a:t>чы, </a:t>
            </a:r>
            <a:r>
              <a:rPr lang="be-BY" sz="4800" b="1" dirty="0" smtClean="0">
                <a:solidFill>
                  <a:srgbClr val="FF0000"/>
                </a:solidFill>
              </a:rPr>
              <a:t>рас</a:t>
            </a:r>
            <a:r>
              <a:rPr lang="be-BY" sz="4800" b="1" dirty="0" smtClean="0">
                <a:solidFill>
                  <a:srgbClr val="0070C0"/>
                </a:solidFill>
              </a:rPr>
              <a:t>судз</a:t>
            </a:r>
            <a:r>
              <a:rPr lang="be-BY" sz="4800" b="1" dirty="0" smtClean="0"/>
              <a:t>іць, </a:t>
            </a:r>
            <a:r>
              <a:rPr lang="be-BY" sz="4800" b="1" dirty="0" smtClean="0">
                <a:solidFill>
                  <a:srgbClr val="FF0000"/>
                </a:solidFill>
              </a:rPr>
              <a:t>рас</a:t>
            </a:r>
            <a:r>
              <a:rPr lang="be-BY" sz="4800" b="1" dirty="0" smtClean="0">
                <a:solidFill>
                  <a:srgbClr val="0070C0"/>
                </a:solidFill>
              </a:rPr>
              <a:t>смяш</a:t>
            </a:r>
            <a:r>
              <a:rPr lang="be-BY" sz="4800" b="1" dirty="0" smtClean="0"/>
              <a:t>ыць</a:t>
            </a:r>
          </a:p>
          <a:p>
            <a:r>
              <a:rPr lang="be-BY" sz="4800" b="1" dirty="0" smtClean="0">
                <a:solidFill>
                  <a:srgbClr val="0070C0"/>
                </a:solidFill>
              </a:rPr>
              <a:t>Камен</a:t>
            </a:r>
            <a:r>
              <a:rPr lang="be-BY" sz="4800" b="1" dirty="0" smtClean="0">
                <a:solidFill>
                  <a:srgbClr val="00B050"/>
                </a:solidFill>
              </a:rPr>
              <a:t>н</a:t>
            </a:r>
            <a:r>
              <a:rPr lang="be-BY" sz="4800" b="1" dirty="0" smtClean="0"/>
              <a:t>ы, </a:t>
            </a:r>
            <a:r>
              <a:rPr lang="be-BY" sz="4800" b="1" dirty="0" smtClean="0">
                <a:solidFill>
                  <a:srgbClr val="0070C0"/>
                </a:solidFill>
              </a:rPr>
              <a:t>ячмен</a:t>
            </a:r>
            <a:r>
              <a:rPr lang="be-BY" sz="4800" b="1" dirty="0" smtClean="0">
                <a:solidFill>
                  <a:srgbClr val="00B050"/>
                </a:solidFill>
              </a:rPr>
              <a:t>н</a:t>
            </a:r>
            <a:r>
              <a:rPr lang="be-BY" sz="4800" b="1" dirty="0" smtClean="0"/>
              <a:t>ы, </a:t>
            </a:r>
            <a:r>
              <a:rPr lang="be-BY" sz="4800" b="1" dirty="0" smtClean="0">
                <a:solidFill>
                  <a:srgbClr val="0070C0"/>
                </a:solidFill>
              </a:rPr>
              <a:t>лімон</a:t>
            </a:r>
            <a:r>
              <a:rPr lang="be-BY" sz="4800" b="1" dirty="0" smtClean="0">
                <a:solidFill>
                  <a:srgbClr val="00B050"/>
                </a:solidFill>
              </a:rPr>
              <a:t>н</a:t>
            </a:r>
            <a:r>
              <a:rPr lang="be-BY" sz="4800" b="1" dirty="0" smtClean="0"/>
              <a:t>ы, </a:t>
            </a:r>
            <a:r>
              <a:rPr lang="be-BY" sz="4800" b="1" dirty="0" smtClean="0">
                <a:solidFill>
                  <a:srgbClr val="0070C0"/>
                </a:solidFill>
              </a:rPr>
              <a:t>карцін</a:t>
            </a:r>
            <a:r>
              <a:rPr lang="be-BY" sz="4800" b="1" dirty="0" smtClean="0">
                <a:solidFill>
                  <a:srgbClr val="00B050"/>
                </a:solidFill>
              </a:rPr>
              <a:t>н</a:t>
            </a:r>
            <a:r>
              <a:rPr lang="be-BY" sz="4800" b="1" dirty="0" smtClean="0"/>
              <a:t>ы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93665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b="1" dirty="0" smtClean="0"/>
              <a:t>Правер сябе!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Практыкаванне 145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6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365441"/>
            <a:ext cx="9601196" cy="33189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be-BY" sz="4800" b="1" dirty="0" smtClean="0"/>
              <a:t>У Кацінага бацькі была цэлая ка</a:t>
            </a:r>
            <a:r>
              <a:rPr lang="be-BY" sz="4800" b="1" dirty="0" smtClean="0">
                <a:solidFill>
                  <a:srgbClr val="FF0000"/>
                </a:solidFill>
              </a:rPr>
              <a:t>л</a:t>
            </a:r>
            <a:r>
              <a:rPr lang="be-BY" sz="4800" b="1" dirty="0" smtClean="0"/>
              <a:t>екцыя самых розных манет.</a:t>
            </a:r>
          </a:p>
          <a:p>
            <a:pPr marL="457200" indent="-457200">
              <a:buAutoNum type="arabicPeriod"/>
            </a:pPr>
            <a:r>
              <a:rPr lang="be-BY" sz="4800" b="1" dirty="0" smtClean="0"/>
              <a:t>Жы</a:t>
            </a:r>
            <a:r>
              <a:rPr lang="be-BY" sz="4800" b="1" dirty="0" smtClean="0">
                <a:solidFill>
                  <a:srgbClr val="FF0000"/>
                </a:solidFill>
              </a:rPr>
              <a:t>цц</a:t>
            </a:r>
            <a:r>
              <a:rPr lang="be-BY" sz="4800" b="1" dirty="0" smtClean="0"/>
              <a:t>ё бывае горкім і мядовым.</a:t>
            </a:r>
          </a:p>
          <a:p>
            <a:pPr marL="457200" indent="-457200">
              <a:buAutoNum type="arabicPeriod"/>
            </a:pPr>
            <a:r>
              <a:rPr lang="be-BY" sz="4800" b="1" dirty="0" smtClean="0"/>
              <a:t>Нашым любімым святам было Купа</a:t>
            </a:r>
            <a:r>
              <a:rPr lang="be-BY" sz="4800" b="1" dirty="0" smtClean="0">
                <a:solidFill>
                  <a:srgbClr val="FF0000"/>
                </a:solidFill>
              </a:rPr>
              <a:t>лл</a:t>
            </a:r>
            <a:r>
              <a:rPr lang="be-BY" sz="4800" b="1" dirty="0" smtClean="0"/>
              <a:t>е.</a:t>
            </a:r>
          </a:p>
        </p:txBody>
      </p:sp>
    </p:spTree>
    <p:extLst>
      <p:ext uri="{BB962C8B-B14F-4D97-AF65-F5344CB8AC3E}">
        <p14:creationId xmlns:p14="http://schemas.microsoft.com/office/powerpoint/2010/main" val="157075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98213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800" b="1" dirty="0" smtClean="0"/>
              <a:t>4. Той вясной сады на Слу</a:t>
            </a:r>
            <a:r>
              <a:rPr lang="be-BY" sz="4800" b="1" dirty="0" smtClean="0">
                <a:solidFill>
                  <a:srgbClr val="FF0000"/>
                </a:solidFill>
              </a:rPr>
              <a:t>чч</a:t>
            </a:r>
            <a:r>
              <a:rPr lang="be-BY" sz="4800" b="1" dirty="0" smtClean="0"/>
              <a:t>ыне цвілі нібыта ў апошні раз.</a:t>
            </a:r>
          </a:p>
          <a:p>
            <a:pPr marL="0" indent="0">
              <a:buNone/>
            </a:pPr>
            <a:r>
              <a:rPr lang="be-BY" sz="4800" b="1" dirty="0" smtClean="0"/>
              <a:t>5. Па</a:t>
            </a:r>
            <a:r>
              <a:rPr lang="be-BY" sz="4800" b="1" dirty="0" smtClean="0">
                <a:solidFill>
                  <a:srgbClr val="FF0000"/>
                </a:solidFill>
              </a:rPr>
              <a:t>нн</a:t>
            </a:r>
            <a:r>
              <a:rPr lang="be-BY" sz="4800" b="1" dirty="0" smtClean="0"/>
              <a:t>а Ядвіга зашпіліла каўнер свайго прыталенага кажушка.</a:t>
            </a:r>
          </a:p>
          <a:p>
            <a:pPr marL="0" indent="0">
              <a:buNone/>
            </a:pPr>
            <a:r>
              <a:rPr lang="be-BY" sz="4800" b="1" dirty="0" smtClean="0"/>
              <a:t>6. Тра</a:t>
            </a:r>
            <a:r>
              <a:rPr lang="be-BY" sz="4800" b="1" dirty="0" smtClean="0">
                <a:solidFill>
                  <a:srgbClr val="FF0000"/>
                </a:solidFill>
              </a:rPr>
              <a:t>л</a:t>
            </a:r>
            <a:r>
              <a:rPr lang="be-BY" sz="4800" b="1" dirty="0" smtClean="0"/>
              <a:t>ейбус спыніўся, па</a:t>
            </a:r>
            <a:r>
              <a:rPr lang="be-BY" sz="4800" b="1" dirty="0" smtClean="0">
                <a:solidFill>
                  <a:srgbClr val="FF0000"/>
                </a:solidFill>
              </a:rPr>
              <a:t>с</a:t>
            </a:r>
            <a:r>
              <a:rPr lang="be-BY" sz="4800" b="1" dirty="0" smtClean="0"/>
              <a:t>ажыры пачалі выходзіць.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7715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499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Будзь</a:t>
            </a:r>
            <a:r>
              <a:rPr lang="ru-RU" b="1" dirty="0" smtClean="0"/>
              <a:t> </a:t>
            </a:r>
            <a:r>
              <a:rPr lang="ru-RU" b="1" dirty="0" err="1" smtClean="0"/>
              <a:t>уважлівы</a:t>
            </a:r>
            <a:r>
              <a:rPr lang="ru-RU" b="1" dirty="0" smtClean="0"/>
              <a:t> </a:t>
            </a:r>
            <a:r>
              <a:rPr lang="ru-RU" b="1" dirty="0" err="1" smtClean="0"/>
              <a:t>пры</a:t>
            </a:r>
            <a:r>
              <a:rPr lang="ru-RU" b="1" dirty="0" smtClean="0"/>
              <a:t> </a:t>
            </a:r>
            <a:r>
              <a:rPr lang="ru-RU" b="1" dirty="0" err="1" smtClean="0"/>
              <a:t>праверцы</a:t>
            </a:r>
            <a:r>
              <a:rPr lang="ru-RU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4945"/>
            <a:ext cx="9601196" cy="406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dirty="0" smtClean="0"/>
              <a:t>1. Увесь час дз</a:t>
            </a:r>
            <a:r>
              <a:rPr lang="be-BY" sz="4800" b="1" dirty="0" smtClean="0">
                <a:solidFill>
                  <a:srgbClr val="FF0000"/>
                </a:solidFill>
              </a:rPr>
              <a:t>ь</a:t>
            </a:r>
            <a:r>
              <a:rPr lang="be-BY" sz="4800" dirty="0" smtClean="0"/>
              <a:t>мулі па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ночна-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сходнія в</a:t>
            </a:r>
            <a:r>
              <a:rPr lang="be-BY" sz="4800" b="1" dirty="0" smtClean="0">
                <a:solidFill>
                  <a:srgbClr val="FF0000"/>
                </a:solidFill>
              </a:rPr>
              <a:t>я</a:t>
            </a:r>
            <a:r>
              <a:rPr lang="be-BY" sz="4800" dirty="0" smtClean="0"/>
              <a:t>тры.</a:t>
            </a:r>
          </a:p>
          <a:p>
            <a:pPr marL="0" indent="0">
              <a:buNone/>
            </a:pPr>
            <a:r>
              <a:rPr lang="be-BY" sz="4800" dirty="0" smtClean="0"/>
              <a:t>2. Увесь той час, пакуль Нічыпар стаяў ля дошкі, у а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дыторыі панавала по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ная цішыня.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38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499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Будзь</a:t>
            </a:r>
            <a:r>
              <a:rPr lang="ru-RU" b="1" dirty="0" smtClean="0"/>
              <a:t> </a:t>
            </a:r>
            <a:r>
              <a:rPr lang="ru-RU" b="1" dirty="0" err="1" smtClean="0"/>
              <a:t>уважлівы</a:t>
            </a:r>
            <a:r>
              <a:rPr lang="ru-RU" b="1" dirty="0" smtClean="0"/>
              <a:t> </a:t>
            </a:r>
            <a:r>
              <a:rPr lang="ru-RU" b="1" dirty="0" err="1" smtClean="0"/>
              <a:t>пры</a:t>
            </a:r>
            <a:r>
              <a:rPr lang="ru-RU" b="1" dirty="0" smtClean="0"/>
              <a:t> </a:t>
            </a:r>
            <a:r>
              <a:rPr lang="ru-RU" b="1" dirty="0" err="1" smtClean="0"/>
              <a:t>праверцы</a:t>
            </a:r>
            <a:r>
              <a:rPr lang="ru-RU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4945"/>
            <a:ext cx="9601196" cy="406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dirty="0" smtClean="0"/>
              <a:t>3. У залах і фондах Мірскага замка беражліва захо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ваюцца 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нікальныя экспанаты.</a:t>
            </a:r>
          </a:p>
          <a:p>
            <a:pPr marL="0" indent="0">
              <a:buNone/>
            </a:pPr>
            <a:r>
              <a:rPr lang="be-BY" sz="4800" dirty="0" smtClean="0"/>
              <a:t>4. Пустое «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ра» нікога не парадуе.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3061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499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Будзь</a:t>
            </a:r>
            <a:r>
              <a:rPr lang="ru-RU" b="1" dirty="0" smtClean="0"/>
              <a:t> </a:t>
            </a:r>
            <a:r>
              <a:rPr lang="ru-RU" b="1" dirty="0" err="1" smtClean="0"/>
              <a:t>уважлівы</a:t>
            </a:r>
            <a:r>
              <a:rPr lang="ru-RU" b="1" dirty="0" smtClean="0"/>
              <a:t> </a:t>
            </a:r>
            <a:r>
              <a:rPr lang="ru-RU" b="1" dirty="0" err="1" smtClean="0"/>
              <a:t>пры</a:t>
            </a:r>
            <a:r>
              <a:rPr lang="ru-RU" b="1" dirty="0" smtClean="0"/>
              <a:t> </a:t>
            </a:r>
            <a:r>
              <a:rPr lang="ru-RU" b="1" dirty="0" err="1" smtClean="0"/>
              <a:t>праверцы</a:t>
            </a:r>
            <a:r>
              <a:rPr lang="ru-RU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87782"/>
            <a:ext cx="9601196" cy="318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dirty="0" smtClean="0"/>
              <a:t>5. Праз год ва </a:t>
            </a:r>
            <a:r>
              <a:rPr lang="be-BY" sz="4800" b="1" dirty="0" smtClean="0">
                <a:solidFill>
                  <a:srgbClr val="FF0000"/>
                </a:solidFill>
              </a:rPr>
              <a:t>ў</a:t>
            </a:r>
            <a:r>
              <a:rPr lang="be-BY" sz="4800" dirty="0" smtClean="0"/>
              <a:t>ніверсітэт зноў прыехалі н</a:t>
            </a:r>
            <a:r>
              <a:rPr lang="be-BY" sz="4800" b="1" dirty="0" smtClean="0">
                <a:solidFill>
                  <a:srgbClr val="FF0000"/>
                </a:solidFill>
              </a:rPr>
              <a:t>я</a:t>
            </a:r>
            <a:r>
              <a:rPr lang="be-BY" sz="4800" dirty="0" smtClean="0"/>
              <a:t>мецкія сту</a:t>
            </a:r>
            <a:r>
              <a:rPr lang="be-BY" sz="4800" b="1" dirty="0" smtClean="0">
                <a:solidFill>
                  <a:srgbClr val="FF0000"/>
                </a:solidFill>
              </a:rPr>
              <a:t>дэ</a:t>
            </a:r>
            <a:r>
              <a:rPr lang="be-BY" sz="4800" dirty="0" smtClean="0"/>
              <a:t>нты.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3102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b="1" dirty="0" smtClean="0"/>
              <a:t>Правер сябе!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Практыкаванне 150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0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sz="6600" b="1" dirty="0" smtClean="0"/>
              <a:t>Гасцяванне, змярканне, надрэчча, заплоцце, падстрэшша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8185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634065"/>
            <a:ext cx="9601196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6600" b="1" dirty="0" smtClean="0"/>
              <a:t>[гас’ц’аван’н’э], [з’м’аркан’н’э], [надрэчча</a:t>
            </a:r>
            <a:r>
              <a:rPr lang="be-BY" sz="6600" b="1" dirty="0"/>
              <a:t>]</a:t>
            </a:r>
            <a:r>
              <a:rPr lang="be-BY" sz="6600" b="1" dirty="0" smtClean="0"/>
              <a:t>, [заплоц’ц’э], [патстрэшша</a:t>
            </a:r>
            <a:r>
              <a:rPr lang="be-BY" sz="6600" b="1" dirty="0"/>
              <a:t>]</a:t>
            </a:r>
            <a:r>
              <a:rPr lang="be-BY" sz="6600" b="1" dirty="0" smtClean="0"/>
              <a:t>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91767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b="1" dirty="0" smtClean="0"/>
              <a:t>Правер сябе!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Практыкаванне 146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17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91491"/>
            <a:ext cx="9601196" cy="46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400" b="1" dirty="0" smtClean="0"/>
              <a:t>Вясёлы – вяселле, разважаць – разважанне, колас – калоссе,</a:t>
            </a:r>
          </a:p>
          <a:p>
            <a:pPr marL="0" indent="0">
              <a:buNone/>
            </a:pPr>
            <a:r>
              <a:rPr lang="be-BY" sz="4400" b="1" dirty="0"/>
              <a:t>п</a:t>
            </a:r>
            <a:r>
              <a:rPr lang="be-BY" sz="4400" b="1" dirty="0" smtClean="0"/>
              <a:t>рамень – праменне, лес – Залессе, снедаць – снеданне,</a:t>
            </a:r>
          </a:p>
          <a:p>
            <a:pPr marL="0" indent="0">
              <a:buNone/>
            </a:pPr>
            <a:r>
              <a:rPr lang="be-BY" sz="4400" b="1" dirty="0"/>
              <a:t>к</a:t>
            </a:r>
            <a:r>
              <a:rPr lang="be-BY" sz="4400" b="1" dirty="0" smtClean="0"/>
              <a:t>рыло – крылле, дарога – раздарожжа.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2533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223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Правер сябе</vt:lpstr>
      <vt:lpstr>Будзь уважлівы пры праверцы!</vt:lpstr>
      <vt:lpstr>Будзь уважлівы пры праверцы!</vt:lpstr>
      <vt:lpstr>Будзь уважлівы пры праверцы!</vt:lpstr>
      <vt:lpstr>Правер сябе!</vt:lpstr>
      <vt:lpstr>Презентация PowerPoint</vt:lpstr>
      <vt:lpstr>Презентация PowerPoint</vt:lpstr>
      <vt:lpstr>Правер сябе!</vt:lpstr>
      <vt:lpstr>Презентация PowerPoint</vt:lpstr>
      <vt:lpstr>Правер сябе!</vt:lpstr>
      <vt:lpstr>Презентация PowerPoint</vt:lpstr>
      <vt:lpstr>Правер сябе!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Правер сябе</dc:title>
  <dc:creator>ayalen7@gmail.com</dc:creator>
  <cp:lastModifiedBy>ayalen7@gmail.com</cp:lastModifiedBy>
  <cp:revision>5</cp:revision>
  <dcterms:created xsi:type="dcterms:W3CDTF">2022-03-08T17:42:14Z</dcterms:created>
  <dcterms:modified xsi:type="dcterms:W3CDTF">2022-03-08T19:30:10Z</dcterms:modified>
</cp:coreProperties>
</file>