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BD9"/>
    <a:srgbClr val="FFFF99"/>
    <a:srgbClr val="F2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2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8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9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6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5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6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4A22-B6B0-4A55-AA1B-E3C8BA35C8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E2A1-166A-4CF3-88BA-C00BEC15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4971" y="2793380"/>
            <a:ext cx="4929480" cy="1098751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Уладз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р 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Караткев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ч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Беларуская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песня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”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25" y="0"/>
            <a:ext cx="3193961" cy="2391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55" y="-18546"/>
            <a:ext cx="3239841" cy="248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" y="1451926"/>
            <a:ext cx="3208483" cy="2392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22" y="1705358"/>
            <a:ext cx="3116124" cy="2427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7" y="3589096"/>
            <a:ext cx="3474505" cy="2216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78" y="3732312"/>
            <a:ext cx="3481447" cy="2285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9" y="4755472"/>
            <a:ext cx="3156054" cy="20336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74" y="59651"/>
            <a:ext cx="3194798" cy="2039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2403" y="6389022"/>
            <a:ext cx="241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Цацэнк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Ал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на 8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”A”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0" y="4586018"/>
            <a:ext cx="2853185" cy="21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94E84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9F95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Arial Black</vt:lpstr>
      <vt:lpstr>Calibri</vt:lpstr>
      <vt:lpstr>Calibri Light</vt:lpstr>
      <vt:lpstr>Тема Office</vt:lpstr>
      <vt:lpstr>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марина прибыткина</dc:creator>
  <cp:lastModifiedBy>марина прибыткина</cp:lastModifiedBy>
  <cp:revision>6</cp:revision>
  <dcterms:created xsi:type="dcterms:W3CDTF">2021-10-12T17:57:01Z</dcterms:created>
  <dcterms:modified xsi:type="dcterms:W3CDTF">2021-10-12T19:57:16Z</dcterms:modified>
</cp:coreProperties>
</file>