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24"/>
  </p:notesMasterIdLst>
  <p:handoutMasterIdLst>
    <p:handoutMasterId r:id="rId25"/>
  </p:handoutMasterIdLst>
  <p:sldIdLst>
    <p:sldId id="257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62" r:id="rId23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4529"/>
    <a:srgbClr val="2B3922"/>
    <a:srgbClr val="2E3722"/>
    <a:srgbClr val="FCF7F1"/>
    <a:srgbClr val="B8D233"/>
    <a:srgbClr val="5CC6D6"/>
    <a:srgbClr val="F8D22F"/>
    <a:srgbClr val="F03F2B"/>
    <a:srgbClr val="3488A0"/>
    <a:srgbClr val="5790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4" d="100"/>
          <a:sy n="124" d="100"/>
        </p:scale>
        <p:origin x="495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6B5C320A-F5C8-4FD6-86FF-35D2EBF085B6}" type="datetime1">
              <a:rPr lang="ru-RU" smtClean="0"/>
              <a:t>14.10.2021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7ACF5E7-ACB0-497B-A8C6-F2E617B46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533960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5C702C7-E599-40D9-B30E-0392896973B5}" type="datetime1">
              <a:rPr lang="ru-RU" smtClean="0"/>
              <a:t>14.10.2021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"/>
              <a:t>Щелкните, чтобы изменить стили текста образца слайда</a:t>
            </a:r>
            <a:endParaRPr lang="en-US"/>
          </a:p>
          <a:p>
            <a:pPr lvl="1" rtl="0"/>
            <a:r>
              <a:rPr lang="ru"/>
              <a:t>Второй уровень</a:t>
            </a:r>
          </a:p>
          <a:p>
            <a:pPr lvl="2" rtl="0"/>
            <a:r>
              <a:rPr lang="ru"/>
              <a:t>Третий уровень</a:t>
            </a:r>
          </a:p>
          <a:p>
            <a:pPr lvl="3" rtl="0"/>
            <a:r>
              <a:rPr lang="ru"/>
              <a:t>Четвертый уровень</a:t>
            </a:r>
          </a:p>
          <a:p>
            <a:pPr lvl="4" rtl="0"/>
            <a:r>
              <a:rPr lang="ru"/>
              <a:t>Пятый уровень</a:t>
            </a:r>
            <a:endParaRPr lang="en-US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37A705E3-E620-489D-9973-6221209A4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581830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 useBgFill="1">
        <p:nvSpPr>
          <p:cNvPr id="10" name="Прямоугольник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Прямоугольник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Прямоугольник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Прямая соединительная линия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 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 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rtlCol="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Подзаголовок 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20" name="Дата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 rtlCol="0"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fld id="{6506E9A3-1561-45B7-908B-DACC52528ABB}" type="datetime1">
              <a:rPr lang="ru-RU" smtClean="0"/>
              <a:t>14.10.2021</a:t>
            </a:fld>
            <a:endParaRPr lang="en-US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 rtlCol="0"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770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E92B999-6CB2-48D4-8AF6-3D1A5D13436B}" type="datetime1">
              <a:rPr lang="ru-RU" smtClean="0"/>
              <a:t>14.10.2021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329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 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52C98DB-1092-48C4-AD4E-BD3E9D2E2345}" type="datetime1">
              <a:rPr lang="ru-RU" smtClean="0"/>
              <a:t>14.10.2021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073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29C2F20-7994-4D1E-A01C-96ECBA4612EB}" type="datetime1">
              <a:rPr lang="ru-RU" smtClean="0"/>
              <a:t>14.10.2021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708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 useBgFill="1">
        <p:nvSpPr>
          <p:cNvPr id="23" name="Прямоугольник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Прямоугольник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Прямоугольник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rtlCol="0"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Прямая соединительная линия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rtlCol="0"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 rtlCol="0"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rtl="0"/>
            <a:fld id="{7B2CE4EA-3B49-4A00-ADF3-7C7272A626C1}" type="datetime1">
              <a:rPr lang="ru-RU" smtClean="0"/>
              <a:t>14.10.2021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 rtlCol="0"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071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A16848F-27AD-43B9-904C-1CF05D24EB3C}" type="datetime1">
              <a:rPr lang="ru-RU" smtClean="0"/>
              <a:t>14.10.2021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672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rtlCol="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rtlCol="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3090412-2DE5-405A-816E-F08FB54EB168}" type="datetime1">
              <a:rPr lang="ru-RU" smtClean="0"/>
              <a:t>14.10.2021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9" name="Номер слайда 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960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4C2D7CB-4DC1-4BB7-BF00-4C36160857E0}" type="datetime1">
              <a:rPr lang="ru-RU" smtClean="0"/>
              <a:t>14.10.2021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13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060D38F-E364-4ED4-9BF4-D7F00FFBE76A}" type="datetime1">
              <a:rPr lang="ru-RU" smtClean="0"/>
              <a:t>14.10.2021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Номер слайда 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247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 rtlCol="0"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F183FEFD-AB08-4CB5-AE4D-2F6B12D8E3B0}" type="datetime1">
              <a:rPr lang="ru-RU" smtClean="0"/>
              <a:t>14.10.2021</a:t>
            </a:fld>
            <a:endParaRPr lang="en-US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endParaRPr lang="en-US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602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Рисунок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 rtlCol="0"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rtl="0"/>
            <a:fld id="{EBEA1583-5CEF-4E36-A7FC-D34B7E954D76}" type="datetime1">
              <a:rPr lang="ru-RU" smtClean="0"/>
              <a:t>14.10.2021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 rtlCol="0"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 rtl="0"/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rtlCol="0"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 rtlCol="0"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678223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Прямоугольник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Прямоугольник 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" dirty="0"/>
              <a:t>Стиль образца заголовка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"/>
              <a:t>Щелкните, чтобы изменить стили текста образца слайда</a:t>
            </a:r>
          </a:p>
          <a:p>
            <a:pPr lvl="1" rtl="0"/>
            <a:r>
              <a:rPr lang="ru"/>
              <a:t>Второй уровень</a:t>
            </a:r>
          </a:p>
          <a:p>
            <a:pPr lvl="2" rtl="0"/>
            <a:r>
              <a:rPr lang="ru"/>
              <a:t>Третий уровень</a:t>
            </a:r>
          </a:p>
          <a:p>
            <a:pPr lvl="3" rtl="0"/>
            <a:r>
              <a:rPr lang="ru"/>
              <a:t>Четвертый уровень</a:t>
            </a:r>
          </a:p>
          <a:p>
            <a:pPr lvl="4" rtl="0"/>
            <a:r>
              <a:rPr lang="ru"/>
              <a:t>Пятый уровень</a:t>
            </a:r>
            <a:endParaRPr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068A786-B8BF-4988-ACBA-DD9B5BC8D522}" type="datetime1">
              <a:rPr lang="ru-RU" smtClean="0"/>
              <a:t>14.10.2021</a:t>
            </a:fld>
            <a:endParaRPr lang="en-US" dirty="0"/>
          </a:p>
        </p:txBody>
      </p:sp>
      <p:sp>
        <p:nvSpPr>
          <p:cNvPr id="5" name="Нижний колонтитул 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577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65" r:id="rId5"/>
    <p:sldLayoutId id="2147483671" r:id="rId6"/>
    <p:sldLayoutId id="2147483672" r:id="rId7"/>
    <p:sldLayoutId id="2147483662" r:id="rId8"/>
    <p:sldLayoutId id="2147483663" r:id="rId9"/>
    <p:sldLayoutId id="2147483664" r:id="rId10"/>
    <p:sldLayoutId id="2147483666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Крупный план логотипа&#10;&#10;Автоматически созданное описание">
            <a:extLst>
              <a:ext uri="{FF2B5EF4-FFF2-40B4-BE49-F238E27FC236}">
                <a16:creationId xmlns:a16="http://schemas.microsoft.com/office/drawing/2014/main" id="{8045422F-7258-40AC-BD2E-2469AA4489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82" name="Прямоугольник 81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5067" y="1808532"/>
            <a:ext cx="5452527" cy="324093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84" name="Прямоугольник 83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61010" y="1975104"/>
            <a:ext cx="5120640" cy="290779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33793" y="2355458"/>
            <a:ext cx="4775075" cy="1630907"/>
          </a:xfrm>
        </p:spPr>
        <p:txBody>
          <a:bodyPr rtlCol="0">
            <a:normAutofit/>
          </a:bodyPr>
          <a:lstStyle/>
          <a:p>
            <a:r>
              <a:rPr lang="ru-RU" sz="4400" dirty="0">
                <a:solidFill>
                  <a:schemeClr val="tx1"/>
                </a:solidFill>
              </a:rPr>
              <a:t>«Б</a:t>
            </a:r>
            <a:r>
              <a:rPr lang="ru" sz="4400">
                <a:solidFill>
                  <a:schemeClr val="tx1"/>
                </a:solidFill>
              </a:rPr>
              <a:t>еларуская песня»</a:t>
            </a:r>
            <a:endParaRPr lang="ru" sz="44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8722DDC-8EEE-4A06-8DFE-B44871EA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33793" y="3995988"/>
            <a:ext cx="4775075" cy="559656"/>
          </a:xfrm>
        </p:spPr>
        <p:txBody>
          <a:bodyPr rtlCol="0">
            <a:normAutofit/>
          </a:bodyPr>
          <a:lstStyle/>
          <a:p>
            <a:pPr>
              <a:spcAft>
                <a:spcPts val="600"/>
              </a:spcAft>
            </a:pPr>
            <a:r>
              <a:rPr lang="ru" dirty="0">
                <a:solidFill>
                  <a:schemeClr val="tx1"/>
                </a:solidFill>
              </a:rPr>
              <a:t>Уладзімір Караткевіч</a:t>
            </a:r>
          </a:p>
          <a:p>
            <a:pPr rtl="0">
              <a:spcAft>
                <a:spcPts val="600"/>
              </a:spcAft>
            </a:pPr>
            <a:endParaRPr lang="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2807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>
            <a:extLst>
              <a:ext uri="{FF2B5EF4-FFF2-40B4-BE49-F238E27FC236}">
                <a16:creationId xmlns:a16="http://schemas.microsoft.com/office/drawing/2014/main" id="{97F046CE-7E91-433E-85BB-68A80BF001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481351" y="6043918"/>
            <a:ext cx="2219418" cy="365760"/>
          </a:xfrm>
        </p:spPr>
        <p:txBody>
          <a:bodyPr/>
          <a:lstStyle/>
          <a:p>
            <a:pPr rtl="0"/>
            <a:r>
              <a:rPr lang="be-BY" sz="1800" dirty="0"/>
              <a:t>Еўдакімаў Яўгеній</a:t>
            </a:r>
            <a:endParaRPr lang="en-US" sz="18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035B53F-75BB-4201-A177-58C7523096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674" y="434266"/>
            <a:ext cx="6019060" cy="6019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0099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>
            <a:extLst>
              <a:ext uri="{FF2B5EF4-FFF2-40B4-BE49-F238E27FC236}">
                <a16:creationId xmlns:a16="http://schemas.microsoft.com/office/drawing/2014/main" id="{97F046CE-7E91-433E-85BB-68A80BF001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481351" y="6043918"/>
            <a:ext cx="2219418" cy="365760"/>
          </a:xfrm>
        </p:spPr>
        <p:txBody>
          <a:bodyPr/>
          <a:lstStyle/>
          <a:p>
            <a:pPr rtl="0"/>
            <a:r>
              <a:rPr lang="be-BY" sz="1800" dirty="0"/>
              <a:t>Карандзей Дарына</a:t>
            </a:r>
            <a:endParaRPr lang="en-US" sz="18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738CE7B-26E7-4067-81FB-ECAE84AEAA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4019" y="372862"/>
            <a:ext cx="6036816" cy="6036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4096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>
            <a:extLst>
              <a:ext uri="{FF2B5EF4-FFF2-40B4-BE49-F238E27FC236}">
                <a16:creationId xmlns:a16="http://schemas.microsoft.com/office/drawing/2014/main" id="{97F046CE-7E91-433E-85BB-68A80BF001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481351" y="6043918"/>
            <a:ext cx="2219418" cy="365760"/>
          </a:xfrm>
        </p:spPr>
        <p:txBody>
          <a:bodyPr/>
          <a:lstStyle/>
          <a:p>
            <a:pPr rtl="0"/>
            <a:r>
              <a:rPr lang="be-BY" sz="1800" dirty="0"/>
              <a:t>Карпішын Даніла</a:t>
            </a:r>
            <a:endParaRPr lang="en-US" sz="18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371EF7C-CE74-4DCE-9635-2B397D7091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6691" y="257452"/>
            <a:ext cx="3506097" cy="6223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8317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>
            <a:extLst>
              <a:ext uri="{FF2B5EF4-FFF2-40B4-BE49-F238E27FC236}">
                <a16:creationId xmlns:a16="http://schemas.microsoft.com/office/drawing/2014/main" id="{97F046CE-7E91-433E-85BB-68A80BF001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481351" y="6043918"/>
            <a:ext cx="2219418" cy="365760"/>
          </a:xfrm>
        </p:spPr>
        <p:txBody>
          <a:bodyPr/>
          <a:lstStyle/>
          <a:p>
            <a:pPr rtl="0"/>
            <a:r>
              <a:rPr lang="be-BY" sz="1800" dirty="0"/>
              <a:t>Касцюковіч Арына</a:t>
            </a:r>
            <a:endParaRPr lang="en-US" sz="18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4765E30-6264-4B11-9C1F-5DC3112B19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814" y="391974"/>
            <a:ext cx="3435658" cy="6110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2121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>
            <a:extLst>
              <a:ext uri="{FF2B5EF4-FFF2-40B4-BE49-F238E27FC236}">
                <a16:creationId xmlns:a16="http://schemas.microsoft.com/office/drawing/2014/main" id="{97F046CE-7E91-433E-85BB-68A80BF001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481351" y="6043918"/>
            <a:ext cx="2219418" cy="365760"/>
          </a:xfrm>
        </p:spPr>
        <p:txBody>
          <a:bodyPr/>
          <a:lstStyle/>
          <a:p>
            <a:pPr rtl="0"/>
            <a:r>
              <a:rPr lang="be-BY" sz="1800" dirty="0"/>
              <a:t>Лазоўскі Цімур</a:t>
            </a:r>
            <a:endParaRPr lang="en-US" sz="18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A91CFEE-31C2-4170-96D2-0C05A9D22C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7284" y="283346"/>
            <a:ext cx="6214369" cy="6214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1622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>
            <a:extLst>
              <a:ext uri="{FF2B5EF4-FFF2-40B4-BE49-F238E27FC236}">
                <a16:creationId xmlns:a16="http://schemas.microsoft.com/office/drawing/2014/main" id="{97F046CE-7E91-433E-85BB-68A80BF001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481351" y="6043918"/>
            <a:ext cx="2219418" cy="365760"/>
          </a:xfrm>
        </p:spPr>
        <p:txBody>
          <a:bodyPr/>
          <a:lstStyle/>
          <a:p>
            <a:pPr rtl="0"/>
            <a:r>
              <a:rPr lang="be-BY" sz="1800" dirty="0"/>
              <a:t>Маняк Валера</a:t>
            </a:r>
            <a:endParaRPr lang="en-US" sz="18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B32385E-EF0B-4BDE-9ABF-BC11831451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2897" y="283345"/>
            <a:ext cx="6258758" cy="6258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1580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>
            <a:extLst>
              <a:ext uri="{FF2B5EF4-FFF2-40B4-BE49-F238E27FC236}">
                <a16:creationId xmlns:a16="http://schemas.microsoft.com/office/drawing/2014/main" id="{97F046CE-7E91-433E-85BB-68A80BF001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481351" y="6043918"/>
            <a:ext cx="2219418" cy="365760"/>
          </a:xfrm>
        </p:spPr>
        <p:txBody>
          <a:bodyPr/>
          <a:lstStyle/>
          <a:p>
            <a:pPr rtl="0"/>
            <a:r>
              <a:rPr lang="be-BY" sz="1800" dirty="0"/>
              <a:t>Найдуноў Данііл</a:t>
            </a:r>
            <a:endParaRPr lang="en-US" sz="18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9F076DB-009D-4E7F-BB3A-C4A6C20736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8307" y="354367"/>
            <a:ext cx="6072326" cy="6072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232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>
            <a:extLst>
              <a:ext uri="{FF2B5EF4-FFF2-40B4-BE49-F238E27FC236}">
                <a16:creationId xmlns:a16="http://schemas.microsoft.com/office/drawing/2014/main" id="{97F046CE-7E91-433E-85BB-68A80BF001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481351" y="6043918"/>
            <a:ext cx="2219418" cy="365760"/>
          </a:xfrm>
        </p:spPr>
        <p:txBody>
          <a:bodyPr/>
          <a:lstStyle/>
          <a:p>
            <a:pPr rtl="0"/>
            <a:r>
              <a:rPr lang="be-BY" sz="1800" dirty="0"/>
              <a:t>Потрасаў Павел</a:t>
            </a:r>
            <a:endParaRPr lang="en-US" sz="18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569F64F-30A9-40D1-B94A-6C68C14CD9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8021" y="181621"/>
            <a:ext cx="6352713" cy="6352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495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>
            <a:extLst>
              <a:ext uri="{FF2B5EF4-FFF2-40B4-BE49-F238E27FC236}">
                <a16:creationId xmlns:a16="http://schemas.microsoft.com/office/drawing/2014/main" id="{97F046CE-7E91-433E-85BB-68A80BF001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481351" y="6043918"/>
            <a:ext cx="2219418" cy="365760"/>
          </a:xfrm>
        </p:spPr>
        <p:txBody>
          <a:bodyPr/>
          <a:lstStyle/>
          <a:p>
            <a:pPr rtl="0"/>
            <a:r>
              <a:rPr lang="be-BY" sz="1800" dirty="0"/>
              <a:t>Рагавая Сафія</a:t>
            </a:r>
            <a:endParaRPr lang="en-US" sz="18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98A7CB6-6DFA-4310-86F4-62CAC5413F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206" y="443144"/>
            <a:ext cx="5903650" cy="590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437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>
            <a:extLst>
              <a:ext uri="{FF2B5EF4-FFF2-40B4-BE49-F238E27FC236}">
                <a16:creationId xmlns:a16="http://schemas.microsoft.com/office/drawing/2014/main" id="{97F046CE-7E91-433E-85BB-68A80BF001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481351" y="6043918"/>
            <a:ext cx="2219418" cy="365760"/>
          </a:xfrm>
        </p:spPr>
        <p:txBody>
          <a:bodyPr/>
          <a:lstStyle/>
          <a:p>
            <a:pPr rtl="0"/>
            <a:r>
              <a:rPr lang="be-BY" sz="1800" dirty="0"/>
              <a:t>Рудакоў Ілья</a:t>
            </a:r>
            <a:endParaRPr lang="en-US" sz="18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0CDB0F1-7DAD-453B-90AB-709939130F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6264" y="150180"/>
            <a:ext cx="6418555" cy="6418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2481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>
            <a:extLst>
              <a:ext uri="{FF2B5EF4-FFF2-40B4-BE49-F238E27FC236}">
                <a16:creationId xmlns:a16="http://schemas.microsoft.com/office/drawing/2014/main" id="{2AE2D722-FC81-4728-80F6-0C6F360B4D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161" y="225936"/>
            <a:ext cx="8007658" cy="6406127"/>
          </a:xfrm>
        </p:spPr>
      </p:pic>
      <p:sp>
        <p:nvSpPr>
          <p:cNvPr id="4" name="Дата 3">
            <a:extLst>
              <a:ext uri="{FF2B5EF4-FFF2-40B4-BE49-F238E27FC236}">
                <a16:creationId xmlns:a16="http://schemas.microsoft.com/office/drawing/2014/main" id="{97F046CE-7E91-433E-85BB-68A80BF001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29C2F20-7994-4D1E-A01C-96ECBA4612EB}" type="datetime1">
              <a:rPr lang="ru-RU" smtClean="0"/>
              <a:t>14.10.2021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6216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>
            <a:extLst>
              <a:ext uri="{FF2B5EF4-FFF2-40B4-BE49-F238E27FC236}">
                <a16:creationId xmlns:a16="http://schemas.microsoft.com/office/drawing/2014/main" id="{97F046CE-7E91-433E-85BB-68A80BF001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481351" y="6043918"/>
            <a:ext cx="2219418" cy="365760"/>
          </a:xfrm>
        </p:spPr>
        <p:txBody>
          <a:bodyPr/>
          <a:lstStyle/>
          <a:p>
            <a:pPr rtl="0"/>
            <a:r>
              <a:rPr lang="be-BY" sz="1800" dirty="0"/>
              <a:t>Рушчак Іван</a:t>
            </a:r>
            <a:endParaRPr lang="en-US" sz="18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B09D8AD-4C5C-4AA9-90B1-8A5355DCB1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7487" y="167937"/>
            <a:ext cx="6533964" cy="6533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2579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>
            <a:extLst>
              <a:ext uri="{FF2B5EF4-FFF2-40B4-BE49-F238E27FC236}">
                <a16:creationId xmlns:a16="http://schemas.microsoft.com/office/drawing/2014/main" id="{97F046CE-7E91-433E-85BB-68A80BF001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481351" y="6043918"/>
            <a:ext cx="2219418" cy="365760"/>
          </a:xfrm>
        </p:spPr>
        <p:txBody>
          <a:bodyPr/>
          <a:lstStyle/>
          <a:p>
            <a:pPr rtl="0"/>
            <a:r>
              <a:rPr lang="be-BY" sz="1800" dirty="0"/>
              <a:t>Цароў Ілья</a:t>
            </a:r>
            <a:endParaRPr lang="en-US" sz="18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A485653-7EC9-4022-9FC3-9500AE6402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4427" y="277427"/>
            <a:ext cx="6303145" cy="6303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0516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F65D84-24A4-4903-8D14-C3EB97F22FF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be-BY" dirty="0"/>
              <a:t>Малайцы!</a:t>
            </a:r>
            <a:endParaRPr lang="ru-BY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4007A64-A7AE-4DF8-B1E3-87C28CDA529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BY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D902AEE-2531-430A-955D-C27AA7F59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0324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>
            <a:extLst>
              <a:ext uri="{FF2B5EF4-FFF2-40B4-BE49-F238E27FC236}">
                <a16:creationId xmlns:a16="http://schemas.microsoft.com/office/drawing/2014/main" id="{97F046CE-7E91-433E-85BB-68A80BF001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481351" y="6043918"/>
            <a:ext cx="2219418" cy="365760"/>
          </a:xfrm>
        </p:spPr>
        <p:txBody>
          <a:bodyPr/>
          <a:lstStyle/>
          <a:p>
            <a:pPr rtl="0"/>
            <a:r>
              <a:rPr lang="ru-RU" sz="1800" dirty="0" err="1"/>
              <a:t>Аўласёнак</a:t>
            </a:r>
            <a:r>
              <a:rPr lang="ru-RU" sz="1800" dirty="0"/>
              <a:t> </a:t>
            </a:r>
            <a:r>
              <a:rPr lang="ru-RU" sz="1800" dirty="0" err="1"/>
              <a:t>Данііл</a:t>
            </a:r>
            <a:endParaRPr lang="en-US" sz="1800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4B06F4F-B667-4B87-8BEF-5C12399117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4019" y="115410"/>
            <a:ext cx="6391182" cy="6391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348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>
            <a:extLst>
              <a:ext uri="{FF2B5EF4-FFF2-40B4-BE49-F238E27FC236}">
                <a16:creationId xmlns:a16="http://schemas.microsoft.com/office/drawing/2014/main" id="{97F046CE-7E91-433E-85BB-68A80BF001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481351" y="6043918"/>
            <a:ext cx="2219418" cy="365760"/>
          </a:xfrm>
        </p:spPr>
        <p:txBody>
          <a:bodyPr/>
          <a:lstStyle/>
          <a:p>
            <a:pPr rtl="0"/>
            <a:r>
              <a:rPr lang="ru-RU" sz="1800" dirty="0" err="1"/>
              <a:t>Баглаева</a:t>
            </a:r>
            <a:r>
              <a:rPr lang="ru-RU" sz="1800" dirty="0"/>
              <a:t> </a:t>
            </a:r>
            <a:r>
              <a:rPr lang="ru-RU" sz="1800" dirty="0" err="1"/>
              <a:t>Сафія</a:t>
            </a:r>
            <a:endParaRPr lang="en-US" sz="18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7F65A39-58E9-44B7-BE42-685B9AA263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7398" y="195308"/>
            <a:ext cx="4703870" cy="6271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7712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>
            <a:extLst>
              <a:ext uri="{FF2B5EF4-FFF2-40B4-BE49-F238E27FC236}">
                <a16:creationId xmlns:a16="http://schemas.microsoft.com/office/drawing/2014/main" id="{97F046CE-7E91-433E-85BB-68A80BF001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481351" y="6043918"/>
            <a:ext cx="2219418" cy="365760"/>
          </a:xfrm>
        </p:spPr>
        <p:txBody>
          <a:bodyPr/>
          <a:lstStyle/>
          <a:p>
            <a:pPr rtl="0"/>
            <a:r>
              <a:rPr lang="be-BY" sz="1800" dirty="0"/>
              <a:t>Балютка Анастасія</a:t>
            </a:r>
            <a:endParaRPr lang="en-US" sz="18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13BB761-B92A-4209-A7DC-7EEC820EA7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7284" y="168676"/>
            <a:ext cx="6329039" cy="6329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4078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>
            <a:extLst>
              <a:ext uri="{FF2B5EF4-FFF2-40B4-BE49-F238E27FC236}">
                <a16:creationId xmlns:a16="http://schemas.microsoft.com/office/drawing/2014/main" id="{97F046CE-7E91-433E-85BB-68A80BF001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481351" y="6043918"/>
            <a:ext cx="2219418" cy="365760"/>
          </a:xfrm>
        </p:spPr>
        <p:txBody>
          <a:bodyPr/>
          <a:lstStyle/>
          <a:p>
            <a:pPr rtl="0"/>
            <a:r>
              <a:rPr lang="be-BY" sz="1800" dirty="0"/>
              <a:t>Галубнічы Уладзіслаў</a:t>
            </a:r>
            <a:endParaRPr lang="en-US" sz="18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EE9050D-1D3E-4A9E-B4F0-764C84E137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76" y="181745"/>
            <a:ext cx="4705165" cy="6273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0912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>
            <a:extLst>
              <a:ext uri="{FF2B5EF4-FFF2-40B4-BE49-F238E27FC236}">
                <a16:creationId xmlns:a16="http://schemas.microsoft.com/office/drawing/2014/main" id="{97F046CE-7E91-433E-85BB-68A80BF001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481351" y="6043918"/>
            <a:ext cx="2219418" cy="365760"/>
          </a:xfrm>
        </p:spPr>
        <p:txBody>
          <a:bodyPr/>
          <a:lstStyle/>
          <a:p>
            <a:pPr rtl="0"/>
            <a:r>
              <a:rPr lang="be-BY" sz="1800" dirty="0"/>
              <a:t>Гарава Аляксандра</a:t>
            </a:r>
            <a:endParaRPr lang="en-US" sz="18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129FA74-8A01-4A00-8193-A097FFDDC6F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919"/>
          <a:stretch/>
        </p:blipFill>
        <p:spPr>
          <a:xfrm>
            <a:off x="2929631" y="386599"/>
            <a:ext cx="6054571" cy="6061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4820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>
            <a:extLst>
              <a:ext uri="{FF2B5EF4-FFF2-40B4-BE49-F238E27FC236}">
                <a16:creationId xmlns:a16="http://schemas.microsoft.com/office/drawing/2014/main" id="{97F046CE-7E91-433E-85BB-68A80BF001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481351" y="6043918"/>
            <a:ext cx="2219418" cy="365760"/>
          </a:xfrm>
        </p:spPr>
        <p:txBody>
          <a:bodyPr/>
          <a:lstStyle/>
          <a:p>
            <a:pPr rtl="0"/>
            <a:r>
              <a:rPr lang="be-BY" sz="1800" dirty="0"/>
              <a:t>Грыбава Крысціна</a:t>
            </a:r>
            <a:endParaRPr lang="en-US" sz="18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9788C75-D7CD-45EA-8473-D606DF897A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60"/>
          <a:stretch/>
        </p:blipFill>
        <p:spPr>
          <a:xfrm>
            <a:off x="2887092" y="369633"/>
            <a:ext cx="6417816" cy="6118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0336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>
            <a:extLst>
              <a:ext uri="{FF2B5EF4-FFF2-40B4-BE49-F238E27FC236}">
                <a16:creationId xmlns:a16="http://schemas.microsoft.com/office/drawing/2014/main" id="{97F046CE-7E91-433E-85BB-68A80BF001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481351" y="6043918"/>
            <a:ext cx="2219418" cy="365760"/>
          </a:xfrm>
        </p:spPr>
        <p:txBody>
          <a:bodyPr/>
          <a:lstStyle/>
          <a:p>
            <a:pPr rtl="0"/>
            <a:r>
              <a:rPr lang="be-BY" sz="1800" dirty="0"/>
              <a:t>Дзёмінаў Данііл</a:t>
            </a:r>
            <a:endParaRPr lang="en-US" sz="18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BA0927D-BE29-46D6-8476-987B14788E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3304" y="286304"/>
            <a:ext cx="6285391" cy="6285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8669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авонVTI">
  <a:themeElements>
    <a:clrScheme name="FIVE">
      <a:dk1>
        <a:sysClr val="windowText" lastClr="000000"/>
      </a:dk1>
      <a:lt1>
        <a:sysClr val="window" lastClr="FFFFFF"/>
      </a:lt1>
      <a:dk2>
        <a:srgbClr val="505046"/>
      </a:dk2>
      <a:lt2>
        <a:srgbClr val="F5F6F4"/>
      </a:lt2>
      <a:accent1>
        <a:srgbClr val="57903F"/>
      </a:accent1>
      <a:accent2>
        <a:srgbClr val="F03F2B"/>
      </a:accent2>
      <a:accent3>
        <a:srgbClr val="3488A0"/>
      </a:accent3>
      <a:accent4>
        <a:srgbClr val="F8D22F"/>
      </a:accent4>
      <a:accent5>
        <a:srgbClr val="5CC6D6"/>
      </a:accent5>
      <a:accent6>
        <a:srgbClr val="B8D233"/>
      </a:accent6>
      <a:hlink>
        <a:srgbClr val="00B0F0"/>
      </a:hlink>
      <a:folHlink>
        <a:srgbClr val="B2B2B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1798989_TF78438558" id="{9E57F44F-DA93-4254-91DF-B1426C3EFFA1}" vid="{65451059-DDF1-4B5B-9523-2E5E61368425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{0CD4C3EF-9ECB-4AA6-BA28-C79C4DE315E7}tf78438558_win32</Template>
  <TotalTime>19</TotalTime>
  <Words>48</Words>
  <Application>Microsoft Office PowerPoint</Application>
  <PresentationFormat>Широкоэкранный</PresentationFormat>
  <Paragraphs>23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6" baseType="lpstr">
      <vt:lpstr>Calibri</vt:lpstr>
      <vt:lpstr>Century Gothic</vt:lpstr>
      <vt:lpstr>Garamond</vt:lpstr>
      <vt:lpstr>СавонVTI</vt:lpstr>
      <vt:lpstr>«Беларуская песня»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Малайцы!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Lorem Ipsum</dc:title>
  <dc:creator>ayalen</dc:creator>
  <cp:lastModifiedBy>ayalen</cp:lastModifiedBy>
  <cp:revision>3</cp:revision>
  <dcterms:created xsi:type="dcterms:W3CDTF">2021-10-14T08:04:59Z</dcterms:created>
  <dcterms:modified xsi:type="dcterms:W3CDTF">2021-10-14T08:24:00Z</dcterms:modified>
</cp:coreProperties>
</file>