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EA"/>
    <a:srgbClr val="4750FF"/>
    <a:srgbClr val="09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3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6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2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5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4619-997F-4CD9-A933-DD14B595D9A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CF9D-656D-42A2-8557-E7AE3D750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226" y="4137224"/>
            <a:ext cx="3409471" cy="1828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58" y="5290768"/>
            <a:ext cx="3190875" cy="1521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09" y="3835202"/>
            <a:ext cx="3201155" cy="1796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58" y="2067749"/>
            <a:ext cx="3148147" cy="2047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425" y="226780"/>
            <a:ext cx="3148147" cy="2047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523" y="2274521"/>
            <a:ext cx="2881595" cy="19403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385" y="202414"/>
            <a:ext cx="3363814" cy="15325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157" y="1384323"/>
            <a:ext cx="3123830" cy="15320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672" y="2067749"/>
            <a:ext cx="2646900" cy="1815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4507" y="2783410"/>
            <a:ext cx="2803175" cy="17746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150" y="3676719"/>
            <a:ext cx="3215549" cy="19011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3131" y="3405184"/>
            <a:ext cx="85737" cy="476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9901" y="1681537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veramich50@gmail.com</dc:creator>
  <cp:lastModifiedBy>veramich50@gmail.com</cp:lastModifiedBy>
  <cp:revision>8</cp:revision>
  <dcterms:created xsi:type="dcterms:W3CDTF">2021-10-12T17:30:16Z</dcterms:created>
  <dcterms:modified xsi:type="dcterms:W3CDTF">2021-10-12T18:52:36Z</dcterms:modified>
</cp:coreProperties>
</file>