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6" r:id="rId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8B386-5726-46D9-9170-98A7046F4187}" type="datetime1">
              <a:rPr lang="ru-RU" smtClean="0"/>
              <a:t>12.10.2021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B7E2DA-013A-4A50-B0EF-122D626E8E9F}" type="datetime1">
              <a:rPr lang="ru-RU" noProof="0" smtClean="0"/>
              <a:t>12.10.2021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 descr="Несколько цветов в нижней части слайда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Линия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11" name="Группа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grpSp>
          <p:nvGrpSpPr>
            <p:cNvPr id="20" name="Группа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Линия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Овал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9" name="Овал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0" name="Овал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41" name="Группа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Овал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Линия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56" name="Группа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grpSp>
          <p:nvGrpSpPr>
            <p:cNvPr id="65" name="Группа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Линия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Овал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4" name="Овал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5" name="Овал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86" name="Группа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Овал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98" name="Группа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3AB1B-22DB-4134-8BA6-12E209DDCEB3}" type="datetime1">
              <a:rPr lang="ru-RU" noProof="0" smtClean="0"/>
              <a:t>12.10.2021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A73BAC-217F-459C-9A3E-34F70E621FBC}" type="datetime1">
              <a:rPr lang="ru-RU" noProof="0" smtClean="0"/>
              <a:t>12.10.2021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CE19F-B81C-4922-B1EB-0F8271D9DC41}" type="datetime1">
              <a:rPr lang="ru-RU" noProof="0" smtClean="0"/>
              <a:t>12.10.2021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 descr="Несколько цветов в левой части слайда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9" name="Группа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20" name="Полилиния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3" name="Группа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Линия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Овал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33" name="Группа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</p:grpSp>
      <p:grpSp>
        <p:nvGrpSpPr>
          <p:cNvPr id="83" name="Группа 82" descr="Несколько цветов в правой части слайда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Линия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Линия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59" name="Группа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4" name="Овал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689171-9E1F-4E61-9224-1A954EF78D3B}" type="datetime1">
              <a:rPr lang="ru-RU" noProof="0" smtClean="0"/>
              <a:t>12.10.2021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B30F42-D985-425D-89F1-79A72145FF71}" type="datetime1">
              <a:rPr lang="ru-RU" noProof="0" smtClean="0"/>
              <a:t>12.10.2021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C8E014-CA92-4A4A-A03E-8FEE94CC0112}" type="datetime1">
              <a:rPr lang="ru-RU" noProof="0" smtClean="0"/>
              <a:t>12.10.2021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16136-05AD-4C6A-A82B-D5B5BFF90120}" type="datetime1">
              <a:rPr lang="ru-RU" noProof="0" smtClean="0"/>
              <a:t>12.10.2021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A7A03-FA5B-433B-B25A-E679BFE156B3}" type="datetime1">
              <a:rPr lang="ru-RU" noProof="0" smtClean="0"/>
              <a:t>12.10.2021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95E51-3C32-476D-AA5F-A9104A651FE6}" type="datetime1">
              <a:rPr lang="ru-RU" noProof="0" smtClean="0"/>
              <a:t>12.10.2021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 descr="Один цветок в правой части слайда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Линия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2" name="Группа 61" descr="Несколько цветов в левой части слайда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Линия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Линия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28" name="Группа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49" name="Группа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1" name="Линия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5" name="Овал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6C87762-5E23-4D5F-9EE4-677E1671EE9A}" type="datetime1">
              <a:rPr lang="ru-RU" noProof="0" smtClean="0"/>
              <a:t>12.10.2021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6889" y="2370666"/>
            <a:ext cx="6186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Уладз</a:t>
            </a:r>
            <a:r>
              <a:rPr lang="be-BY" sz="2400" dirty="0" smtClean="0"/>
              <a:t>імір Караткевіч</a:t>
            </a:r>
          </a:p>
          <a:p>
            <a:r>
              <a:rPr lang="be-BY" sz="2400" dirty="0" smtClean="0"/>
              <a:t>«Беларуская песня»</a:t>
            </a:r>
          </a:p>
          <a:p>
            <a:r>
              <a:rPr lang="be-BY" sz="2400" dirty="0" smtClean="0"/>
              <a:t>Карась Вольга 8 «А»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27" y="4097460"/>
            <a:ext cx="4104922" cy="273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25" y="1070673"/>
            <a:ext cx="4073675" cy="267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351"/>
            <a:ext cx="3425951" cy="228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59" y="4644476"/>
            <a:ext cx="3286128" cy="21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82" y="3793414"/>
            <a:ext cx="3107204" cy="233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13" y="3352498"/>
            <a:ext cx="2881462" cy="192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41" y="27493"/>
            <a:ext cx="3420295" cy="213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53" y="47845"/>
            <a:ext cx="3604823" cy="240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0" y="2970830"/>
            <a:ext cx="3636734" cy="242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73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ЦВЕТЫ, 16 X 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550_TF03098890.potx" id="{84F5425E-01A3-4B5D-B6BB-23CED8E328A8}" vid="{0BE47F92-76B9-459C-8C4A-ACE2484F6DF8}"/>
    </a:ext>
  </a:extLst>
</a:theme>
</file>

<file path=ppt/theme/theme2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Сиреневые цветы на синем фоне (широкоэкранный формат)</Template>
  <TotalTime>27</TotalTime>
  <Words>13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Century Schoolbook</vt:lpstr>
      <vt:lpstr>ЦВЕТЫ, 16 X 9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Даша</cp:lastModifiedBy>
  <cp:revision>3</cp:revision>
  <dcterms:created xsi:type="dcterms:W3CDTF">2021-10-12T18:28:58Z</dcterms:created>
  <dcterms:modified xsi:type="dcterms:W3CDTF">2021-10-12T18:56:02Z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