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34" d="100"/>
          <a:sy n="34" d="100"/>
        </p:scale>
        <p:origin x="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948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926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03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48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8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44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953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99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99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270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343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1EAAD-ED77-4DD4-B7B3-85BBACD6B7F7}" type="datetimeFigureOut">
              <a:rPr lang="ru-RU" smtClean="0"/>
              <a:t>14.09.2022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40B8B-EAE4-4779-B2C7-03572CE813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78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76314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Классицизм и романтизм 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 художественных произведениях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926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4" y="340302"/>
            <a:ext cx="3918857" cy="6441623"/>
          </a:xfrm>
        </p:spPr>
      </p:pic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8357" y="365124"/>
            <a:ext cx="5087606" cy="6416801"/>
          </a:xfrm>
        </p:spPr>
      </p:pic>
    </p:spTree>
    <p:extLst>
      <p:ext uri="{BB962C8B-B14F-4D97-AF65-F5344CB8AC3E}">
        <p14:creationId xmlns:p14="http://schemas.microsoft.com/office/powerpoint/2010/main" val="2573165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131" y="365124"/>
            <a:ext cx="4310890" cy="6502099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64" y="365124"/>
            <a:ext cx="5181712" cy="6535495"/>
          </a:xfrm>
        </p:spPr>
      </p:pic>
    </p:spTree>
    <p:extLst>
      <p:ext uri="{BB962C8B-B14F-4D97-AF65-F5344CB8AC3E}">
        <p14:creationId xmlns:p14="http://schemas.microsoft.com/office/powerpoint/2010/main" val="1638330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46452"/>
            <a:ext cx="4271553" cy="6442765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337" y="365125"/>
            <a:ext cx="5213755" cy="6424092"/>
          </a:xfrm>
        </p:spPr>
      </p:pic>
    </p:spTree>
    <p:extLst>
      <p:ext uri="{BB962C8B-B14F-4D97-AF65-F5344CB8AC3E}">
        <p14:creationId xmlns:p14="http://schemas.microsoft.com/office/powerpoint/2010/main" val="31900915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Классицизм и романтизм  в художественных произведениях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Классицизм и романтизм  в художественных произведениях</dc:title>
  <dc:creator>ayalen7@gmail.com</dc:creator>
  <cp:lastModifiedBy>ayalen7@gmail.com</cp:lastModifiedBy>
  <cp:revision>2</cp:revision>
  <dcterms:created xsi:type="dcterms:W3CDTF">2022-09-14T03:14:34Z</dcterms:created>
  <dcterms:modified xsi:type="dcterms:W3CDTF">2022-09-14T03:15:37Z</dcterms:modified>
</cp:coreProperties>
</file>