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257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26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10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52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51718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7508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76342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0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96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1954064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601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139ECF2-FEF6-44D3-8A18-2563C359214C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7075C0-3AD7-4893-AEF5-3A4E5D43FC5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850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e-BY" dirty="0" smtClean="0"/>
              <a:t>эталон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e-BY" dirty="0" smtClean="0"/>
              <a:t>Практыкаванне 68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3280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5037028"/>
          </a:xfrm>
        </p:spPr>
        <p:txBody>
          <a:bodyPr>
            <a:normAutofit fontScale="90000"/>
          </a:bodyPr>
          <a:lstStyle/>
          <a:p>
            <a:r>
              <a:rPr lang="be-BY" dirty="0" smtClean="0"/>
              <a:t>Вас</a:t>
            </a:r>
            <a:r>
              <a:rPr lang="be-BY" dirty="0" smtClean="0">
                <a:solidFill>
                  <a:srgbClr val="FF0000"/>
                </a:solidFill>
              </a:rPr>
              <a:t>я</a:t>
            </a:r>
            <a:r>
              <a:rPr lang="be-BY" dirty="0" smtClean="0"/>
              <a:t>мнаццаць, тыс</a:t>
            </a:r>
            <a:r>
              <a:rPr lang="be-BY" dirty="0" smtClean="0">
                <a:solidFill>
                  <a:srgbClr val="FF0000"/>
                </a:solidFill>
              </a:rPr>
              <a:t>я</a:t>
            </a:r>
            <a:r>
              <a:rPr lang="be-BY" dirty="0" smtClean="0"/>
              <a:t>ча, ап</a:t>
            </a:r>
            <a:r>
              <a:rPr lang="be-BY" dirty="0" smtClean="0">
                <a:solidFill>
                  <a:srgbClr val="FF0000"/>
                </a:solidFill>
              </a:rPr>
              <a:t>е</a:t>
            </a:r>
            <a:r>
              <a:rPr lang="be-BY" dirty="0" smtClean="0"/>
              <a:t>льсін, л</a:t>
            </a:r>
            <a:r>
              <a:rPr lang="be-BY" dirty="0" smtClean="0">
                <a:solidFill>
                  <a:srgbClr val="FF0000"/>
                </a:solidFill>
              </a:rPr>
              <a:t>я</a:t>
            </a:r>
            <a:r>
              <a:rPr lang="be-BY" dirty="0" smtClean="0"/>
              <a:t>лечны,</a:t>
            </a:r>
            <a:br>
              <a:rPr lang="be-BY" dirty="0" smtClean="0"/>
            </a:br>
            <a:r>
              <a:rPr lang="be-BY" dirty="0" smtClean="0"/>
              <a:t>б</a:t>
            </a:r>
            <a:r>
              <a:rPr lang="be-BY" dirty="0" smtClean="0">
                <a:solidFill>
                  <a:srgbClr val="FF0000"/>
                </a:solidFill>
              </a:rPr>
              <a:t>я</a:t>
            </a:r>
            <a:r>
              <a:rPr lang="be-BY" dirty="0" smtClean="0"/>
              <a:t>сконцы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7473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897421"/>
          </a:xfrm>
        </p:spPr>
        <p:txBody>
          <a:bodyPr>
            <a:normAutofit fontScale="90000"/>
          </a:bodyPr>
          <a:lstStyle/>
          <a:p>
            <a:r>
              <a:rPr lang="be-BY" dirty="0" smtClean="0"/>
              <a:t>Сп</a:t>
            </a:r>
            <a:r>
              <a:rPr lang="be-BY" dirty="0" smtClean="0">
                <a:solidFill>
                  <a:srgbClr val="FF0000"/>
                </a:solidFill>
              </a:rPr>
              <a:t>я</a:t>
            </a:r>
            <a:r>
              <a:rPr lang="be-BY" dirty="0" smtClean="0"/>
              <a:t>вак,</a:t>
            </a:r>
            <a:br>
              <a:rPr lang="be-BY" dirty="0" smtClean="0"/>
            </a:br>
            <a:r>
              <a:rPr lang="be-BY" dirty="0" smtClean="0"/>
              <a:t>г</a:t>
            </a:r>
            <a:r>
              <a:rPr lang="be-BY" dirty="0" smtClean="0">
                <a:solidFill>
                  <a:srgbClr val="FF0000"/>
                </a:solidFill>
              </a:rPr>
              <a:t>е</a:t>
            </a:r>
            <a:r>
              <a:rPr lang="be-BY" dirty="0" smtClean="0"/>
              <a:t>рой,</a:t>
            </a:r>
            <a:br>
              <a:rPr lang="be-BY" dirty="0" smtClean="0"/>
            </a:br>
            <a:r>
              <a:rPr lang="be-BY" dirty="0" smtClean="0"/>
              <a:t>м</a:t>
            </a:r>
            <a:r>
              <a:rPr lang="be-BY" dirty="0" smtClean="0">
                <a:solidFill>
                  <a:srgbClr val="FF0000"/>
                </a:solidFill>
              </a:rPr>
              <a:t>я</a:t>
            </a:r>
            <a:r>
              <a:rPr lang="be-BY" dirty="0" smtClean="0"/>
              <a:t>ккаваты,</a:t>
            </a:r>
            <a:br>
              <a:rPr lang="be-BY" dirty="0" smtClean="0"/>
            </a:br>
            <a:r>
              <a:rPr lang="be-BY" dirty="0" smtClean="0"/>
              <a:t>м</a:t>
            </a:r>
            <a:r>
              <a:rPr lang="be-BY" dirty="0" smtClean="0">
                <a:solidFill>
                  <a:srgbClr val="FF0000"/>
                </a:solidFill>
              </a:rPr>
              <a:t>е</a:t>
            </a:r>
            <a:r>
              <a:rPr lang="be-BY" dirty="0" smtClean="0"/>
              <a:t>тал,</a:t>
            </a:r>
            <a:br>
              <a:rPr lang="be-BY" dirty="0" smtClean="0"/>
            </a:br>
            <a:r>
              <a:rPr lang="be-BY" dirty="0" smtClean="0"/>
              <a:t>по</a:t>
            </a:r>
            <a:r>
              <a:rPr lang="be-BY" dirty="0" smtClean="0">
                <a:solidFill>
                  <a:srgbClr val="FF0000"/>
                </a:solidFill>
              </a:rPr>
              <a:t>я</a:t>
            </a:r>
            <a:r>
              <a:rPr lang="be-BY" dirty="0" smtClean="0"/>
              <a:t>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345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5451603"/>
          </a:xfrm>
        </p:spPr>
        <p:txBody>
          <a:bodyPr>
            <a:normAutofit fontScale="90000"/>
          </a:bodyPr>
          <a:lstStyle/>
          <a:p>
            <a:r>
              <a:rPr lang="be-BY" dirty="0" smtClean="0"/>
              <a:t>Ц</a:t>
            </a:r>
            <a:r>
              <a:rPr lang="be-BY" dirty="0" smtClean="0">
                <a:solidFill>
                  <a:srgbClr val="FF0000"/>
                </a:solidFill>
              </a:rPr>
              <a:t>е</a:t>
            </a:r>
            <a:r>
              <a:rPr lang="be-BY" dirty="0" smtClean="0"/>
              <a:t>мнаваты,</a:t>
            </a:r>
            <a:br>
              <a:rPr lang="be-BY" dirty="0" smtClean="0"/>
            </a:br>
            <a:r>
              <a:rPr lang="be-BY" dirty="0" smtClean="0"/>
              <a:t>кол</a:t>
            </a:r>
            <a:r>
              <a:rPr lang="be-BY" dirty="0" smtClean="0">
                <a:solidFill>
                  <a:srgbClr val="FF0000"/>
                </a:solidFill>
              </a:rPr>
              <a:t>е</a:t>
            </a:r>
            <a:r>
              <a:rPr lang="be-BY" dirty="0" smtClean="0"/>
              <a:t>р, н</a:t>
            </a:r>
            <a:r>
              <a:rPr lang="be-BY" dirty="0" smtClean="0">
                <a:solidFill>
                  <a:srgbClr val="FF0000"/>
                </a:solidFill>
              </a:rPr>
              <a:t>я</a:t>
            </a:r>
            <a:r>
              <a:rPr lang="be-BY" dirty="0" smtClean="0"/>
              <a:t>дзеля,</a:t>
            </a:r>
            <a:br>
              <a:rPr lang="be-BY" dirty="0" smtClean="0"/>
            </a:br>
            <a:r>
              <a:rPr lang="be-BY" dirty="0" smtClean="0"/>
              <a:t>сув</a:t>
            </a:r>
            <a:r>
              <a:rPr lang="be-BY" dirty="0" smtClean="0">
                <a:solidFill>
                  <a:srgbClr val="FF0000"/>
                </a:solidFill>
              </a:rPr>
              <a:t>я</a:t>
            </a:r>
            <a:r>
              <a:rPr lang="be-BY" dirty="0" smtClean="0"/>
              <a:t>зь,</a:t>
            </a:r>
            <a:br>
              <a:rPr lang="be-BY" dirty="0" smtClean="0"/>
            </a:br>
            <a:r>
              <a:rPr lang="be-BY" dirty="0" smtClean="0"/>
              <a:t>б</a:t>
            </a:r>
            <a:r>
              <a:rPr lang="be-BY" dirty="0" smtClean="0">
                <a:solidFill>
                  <a:srgbClr val="FF0000"/>
                </a:solidFill>
              </a:rPr>
              <a:t>е</a:t>
            </a:r>
            <a:r>
              <a:rPr lang="be-BY" dirty="0" smtClean="0"/>
              <a:t>даваць,</a:t>
            </a:r>
            <a:br>
              <a:rPr lang="be-BY" dirty="0" smtClean="0"/>
            </a:br>
            <a:r>
              <a:rPr lang="be-BY" dirty="0" smtClean="0"/>
              <a:t>бал</a:t>
            </a:r>
            <a:r>
              <a:rPr lang="be-BY" dirty="0" smtClean="0">
                <a:solidFill>
                  <a:srgbClr val="FF0000"/>
                </a:solidFill>
              </a:rPr>
              <a:t>е</a:t>
            </a:r>
            <a:r>
              <a:rPr lang="be-BY" dirty="0" smtClean="0"/>
              <a:t>рына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845927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4</TotalTime>
  <Words>15</Words>
  <Application>Microsoft Office PowerPoint</Application>
  <PresentationFormat>Широкоэкранный</PresentationFormat>
  <Paragraphs>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Corbel</vt:lpstr>
      <vt:lpstr>Gill Sans MT</vt:lpstr>
      <vt:lpstr>Impact</vt:lpstr>
      <vt:lpstr>Badge</vt:lpstr>
      <vt:lpstr>эталон</vt:lpstr>
      <vt:lpstr>Васямнаццаць, тысяча, апельсін, лялечны, бясконцы</vt:lpstr>
      <vt:lpstr>Спявак, герой, мяккаваты, метал, пояс</vt:lpstr>
      <vt:lpstr>Цемнаваты, колер, нядзеля, сувязь, бедаваць, балерына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эталон</dc:title>
  <dc:creator>ayalen7@gmail.com</dc:creator>
  <cp:lastModifiedBy>ayalen7@gmail.com</cp:lastModifiedBy>
  <cp:revision>1</cp:revision>
  <dcterms:created xsi:type="dcterms:W3CDTF">2022-02-01T21:10:52Z</dcterms:created>
  <dcterms:modified xsi:type="dcterms:W3CDTF">2022-02-01T21:15:45Z</dcterms:modified>
</cp:coreProperties>
</file>