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0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961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39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97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0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52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42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481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984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899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950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B334E93-1BC9-4894-8BF8-172E9A631D22}" type="datetimeFigureOut">
              <a:rPr lang="ru-RU" smtClean="0"/>
              <a:t>18.03.2022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0EEB620-17F3-46B3-99C4-248909A0B7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0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/>
              <a:t>Фанетычны разбор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dirty="0" smtClean="0"/>
              <a:t>Эталон</a:t>
            </a:r>
          </a:p>
          <a:p>
            <a:r>
              <a:rPr lang="be-BY" dirty="0" smtClean="0"/>
              <a:t>Практыкаванне 166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153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Куцці – ку-</a:t>
            </a:r>
            <a:r>
              <a:rPr lang="be-BY" dirty="0" smtClean="0">
                <a:solidFill>
                  <a:srgbClr val="FF0000"/>
                </a:solidFill>
              </a:rPr>
              <a:t>цці</a:t>
            </a:r>
            <a:r>
              <a:rPr lang="ru-RU" dirty="0"/>
              <a:t>ˊ</a:t>
            </a:r>
            <a:r>
              <a:rPr lang="be-BY" dirty="0" smtClean="0"/>
              <a:t> (2 склады)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3455" y="2194560"/>
            <a:ext cx="9213271" cy="3977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400" dirty="0" smtClean="0"/>
              <a:t>[к] – зычны </a:t>
            </a:r>
            <a:r>
              <a:rPr lang="ru-RU" sz="4400" dirty="0" err="1" smtClean="0"/>
              <a:t>цвёрды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[у]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ненаціскны</a:t>
            </a:r>
            <a:r>
              <a:rPr lang="ru-RU" sz="4400" dirty="0" smtClean="0"/>
              <a:t> 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</a:t>
            </a:r>
            <a:r>
              <a:rPr lang="ru-RU" sz="4400" b="1" dirty="0" smtClean="0"/>
              <a:t>ц</a:t>
            </a:r>
            <a:r>
              <a:rPr lang="ru-RU" sz="4400" dirty="0" smtClean="0"/>
              <a:t>’] </a:t>
            </a:r>
            <a:r>
              <a:rPr lang="ru-RU" sz="4400" dirty="0"/>
              <a:t>– </a:t>
            </a:r>
            <a:r>
              <a:rPr lang="ru-RU" sz="4400" dirty="0" smtClean="0"/>
              <a:t>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r>
              <a:rPr lang="ru-RU" sz="4400" dirty="0" smtClean="0"/>
              <a:t>, </a:t>
            </a:r>
            <a:r>
              <a:rPr lang="ru-RU" sz="4400" dirty="0" err="1" smtClean="0"/>
              <a:t>свісцячы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[і]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націскны</a:t>
            </a:r>
            <a:endParaRPr lang="ru-RU" sz="4400" dirty="0"/>
          </a:p>
          <a:p>
            <a:pPr marL="0" indent="0">
              <a:buNone/>
            </a:pPr>
            <a:r>
              <a:rPr lang="be-BY" dirty="0" smtClean="0"/>
              <a:t>______________</a:t>
            </a:r>
          </a:p>
          <a:p>
            <a:pPr marL="0" indent="0">
              <a:buNone/>
            </a:pPr>
            <a:r>
              <a:rPr lang="be-BY" sz="4300" dirty="0" smtClean="0"/>
              <a:t>4 гукі</a:t>
            </a:r>
            <a:endParaRPr lang="ru-RU" sz="43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836726" y="2194560"/>
            <a:ext cx="1870365" cy="39776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be-BY" sz="4000" dirty="0" smtClean="0"/>
              <a:t>К</a:t>
            </a:r>
          </a:p>
          <a:p>
            <a:pPr marL="0" indent="0">
              <a:buNone/>
            </a:pPr>
            <a:r>
              <a:rPr lang="be-BY" sz="4000" dirty="0" smtClean="0"/>
              <a:t>У</a:t>
            </a:r>
          </a:p>
          <a:p>
            <a:pPr marL="0" indent="0">
              <a:buNone/>
            </a:pPr>
            <a:r>
              <a:rPr lang="be-BY" sz="4000" dirty="0" smtClean="0"/>
              <a:t>Ц, Ц</a:t>
            </a:r>
          </a:p>
          <a:p>
            <a:pPr marL="0" indent="0">
              <a:buNone/>
            </a:pPr>
            <a:r>
              <a:rPr lang="be-BY" sz="4000" dirty="0" smtClean="0"/>
              <a:t>І</a:t>
            </a:r>
          </a:p>
          <a:p>
            <a:pPr marL="0" indent="0">
              <a:buNone/>
            </a:pPr>
            <a:r>
              <a:rPr lang="be-BY" sz="4000" dirty="0" smtClean="0"/>
              <a:t>____</a:t>
            </a:r>
          </a:p>
          <a:p>
            <a:pPr marL="0" indent="0">
              <a:buNone/>
            </a:pPr>
            <a:r>
              <a:rPr lang="be-BY" sz="4000" dirty="0" smtClean="0"/>
              <a:t>4 літар</a:t>
            </a:r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972866" y="3671454"/>
            <a:ext cx="18010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827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елі – </a:t>
            </a:r>
            <a:r>
              <a:rPr lang="be-BY" dirty="0" smtClean="0">
                <a:solidFill>
                  <a:srgbClr val="FF0000"/>
                </a:solidFill>
              </a:rPr>
              <a:t>е</a:t>
            </a:r>
            <a:r>
              <a:rPr lang="ru-RU" dirty="0"/>
              <a:t>ˊ</a:t>
            </a:r>
            <a:r>
              <a:rPr lang="be-BY" dirty="0" smtClean="0"/>
              <a:t>-</a:t>
            </a:r>
            <a:r>
              <a:rPr lang="be-BY" dirty="0" smtClean="0">
                <a:solidFill>
                  <a:schemeClr val="tx1"/>
                </a:solidFill>
              </a:rPr>
              <a:t>лі</a:t>
            </a:r>
            <a:r>
              <a:rPr lang="be-BY" dirty="0" smtClean="0"/>
              <a:t> (2 склады)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3455" y="2194560"/>
            <a:ext cx="9213271" cy="3977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4400" dirty="0" smtClean="0"/>
              <a:t>[й’] – 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санорны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[э]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націскны</a:t>
            </a:r>
            <a:r>
              <a:rPr lang="ru-RU" sz="4400" dirty="0" smtClean="0"/>
              <a:t> 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</a:t>
            </a:r>
            <a:r>
              <a:rPr lang="ru-RU" sz="4400" dirty="0"/>
              <a:t>л</a:t>
            </a:r>
            <a:r>
              <a:rPr lang="ru-RU" sz="4400" dirty="0" smtClean="0"/>
              <a:t>’] </a:t>
            </a:r>
            <a:r>
              <a:rPr lang="ru-RU" sz="4400" dirty="0"/>
              <a:t>– </a:t>
            </a:r>
            <a:r>
              <a:rPr lang="ru-RU" sz="4400" dirty="0" smtClean="0"/>
              <a:t>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санорны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[і]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націскны</a:t>
            </a:r>
            <a:endParaRPr lang="ru-RU" sz="4400" dirty="0"/>
          </a:p>
          <a:p>
            <a:pPr marL="0" indent="0">
              <a:buNone/>
            </a:pPr>
            <a:r>
              <a:rPr lang="be-BY" dirty="0" smtClean="0"/>
              <a:t>______________</a:t>
            </a:r>
          </a:p>
          <a:p>
            <a:pPr marL="0" indent="0">
              <a:buNone/>
            </a:pPr>
            <a:r>
              <a:rPr lang="be-BY" sz="4300" dirty="0" smtClean="0"/>
              <a:t>4 гукі</a:t>
            </a:r>
            <a:endParaRPr lang="ru-RU" sz="43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836726" y="2194560"/>
            <a:ext cx="2078183" cy="3977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e-BY" sz="4000" dirty="0"/>
              <a:t>е</a:t>
            </a:r>
            <a:endParaRPr lang="be-BY" sz="4000" dirty="0" smtClean="0"/>
          </a:p>
          <a:p>
            <a:pPr marL="0" indent="0">
              <a:buNone/>
            </a:pPr>
            <a:endParaRPr lang="be-BY" sz="4000" dirty="0" smtClean="0"/>
          </a:p>
          <a:p>
            <a:pPr marL="0" indent="0">
              <a:buNone/>
            </a:pPr>
            <a:r>
              <a:rPr lang="be-BY" sz="4000" dirty="0" smtClean="0"/>
              <a:t>л</a:t>
            </a:r>
          </a:p>
          <a:p>
            <a:pPr marL="0" indent="0">
              <a:buNone/>
            </a:pPr>
            <a:r>
              <a:rPr lang="be-BY" sz="4000" dirty="0"/>
              <a:t>і</a:t>
            </a:r>
            <a:endParaRPr lang="be-BY" sz="4000" dirty="0" smtClean="0"/>
          </a:p>
          <a:p>
            <a:pPr marL="0" indent="0">
              <a:buNone/>
            </a:pPr>
            <a:r>
              <a:rPr lang="be-BY" sz="4000" dirty="0" smtClean="0"/>
              <a:t>____</a:t>
            </a:r>
          </a:p>
          <a:p>
            <a:pPr marL="0" indent="0">
              <a:buNone/>
            </a:pPr>
            <a:r>
              <a:rPr lang="be-BY" sz="4000" dirty="0"/>
              <a:t>3</a:t>
            </a:r>
            <a:r>
              <a:rPr lang="be-BY" sz="4000" dirty="0" smtClean="0"/>
              <a:t> літары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23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З’ясце – з’я-</a:t>
            </a:r>
            <a:r>
              <a:rPr lang="be-BY" dirty="0" smtClean="0">
                <a:solidFill>
                  <a:srgbClr val="FF0000"/>
                </a:solidFill>
              </a:rPr>
              <a:t>сце</a:t>
            </a:r>
            <a:r>
              <a:rPr lang="ru-RU" dirty="0" smtClean="0"/>
              <a:t>ˊ</a:t>
            </a:r>
            <a:r>
              <a:rPr lang="be-BY" dirty="0" smtClean="0"/>
              <a:t> (2 склады)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3455" y="2194560"/>
            <a:ext cx="9213271" cy="3977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400" dirty="0" smtClean="0"/>
              <a:t>[з’] – 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звонкі</a:t>
            </a:r>
            <a:r>
              <a:rPr lang="ru-RU" sz="4400" dirty="0" smtClean="0"/>
              <a:t>, </a:t>
            </a:r>
            <a:r>
              <a:rPr lang="ru-RU" sz="4400" dirty="0" err="1" smtClean="0"/>
              <a:t>свісцячы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[й’] </a:t>
            </a:r>
            <a:r>
              <a:rPr lang="ru-RU" sz="4400" dirty="0"/>
              <a:t>– 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санорны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[а]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ненаціскны</a:t>
            </a:r>
            <a:r>
              <a:rPr lang="ru-RU" sz="4400" dirty="0" smtClean="0"/>
              <a:t> 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[с’] </a:t>
            </a:r>
            <a:r>
              <a:rPr lang="ru-RU" sz="4400" dirty="0"/>
              <a:t>– 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r>
              <a:rPr lang="ru-RU" sz="4400" dirty="0" smtClean="0"/>
              <a:t>, </a:t>
            </a:r>
            <a:r>
              <a:rPr lang="ru-RU" sz="4400" dirty="0" err="1" smtClean="0"/>
              <a:t>свісцячы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</a:t>
            </a:r>
            <a:r>
              <a:rPr lang="ru-RU" sz="4400" b="1" dirty="0" smtClean="0"/>
              <a:t>ц</a:t>
            </a:r>
            <a:r>
              <a:rPr lang="ru-RU" sz="4400" dirty="0" smtClean="0"/>
              <a:t>’] </a:t>
            </a:r>
            <a:r>
              <a:rPr lang="ru-RU" sz="4400" dirty="0"/>
              <a:t>– </a:t>
            </a:r>
            <a:r>
              <a:rPr lang="ru-RU" sz="4400" dirty="0" smtClean="0"/>
              <a:t>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r>
              <a:rPr lang="ru-RU" sz="4400" dirty="0" smtClean="0"/>
              <a:t>, </a:t>
            </a:r>
            <a:r>
              <a:rPr lang="ru-RU" sz="4400" dirty="0" err="1" smtClean="0"/>
              <a:t>свісцячы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[э]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націскны</a:t>
            </a:r>
            <a:endParaRPr lang="ru-RU" sz="4400" dirty="0"/>
          </a:p>
          <a:p>
            <a:pPr marL="0" indent="0">
              <a:buNone/>
            </a:pPr>
            <a:r>
              <a:rPr lang="be-BY" dirty="0" smtClean="0"/>
              <a:t>______________</a:t>
            </a:r>
          </a:p>
          <a:p>
            <a:pPr marL="0" indent="0">
              <a:buNone/>
            </a:pPr>
            <a:r>
              <a:rPr lang="be-BY" sz="4300" dirty="0"/>
              <a:t>6</a:t>
            </a:r>
            <a:r>
              <a:rPr lang="be-BY" sz="4300" dirty="0" smtClean="0"/>
              <a:t> гукаў</a:t>
            </a:r>
            <a:endParaRPr lang="ru-RU" sz="43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836726" y="2194560"/>
            <a:ext cx="1731819" cy="3977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e-BY" sz="4000" dirty="0" smtClean="0"/>
              <a:t>З</a:t>
            </a:r>
            <a:endParaRPr lang="be-BY" sz="4000" dirty="0"/>
          </a:p>
          <a:p>
            <a:pPr marL="0" indent="0">
              <a:buNone/>
            </a:pPr>
            <a:endParaRPr lang="be-BY" sz="4000" dirty="0" smtClean="0"/>
          </a:p>
          <a:p>
            <a:pPr marL="0" indent="0">
              <a:buNone/>
            </a:pPr>
            <a:r>
              <a:rPr lang="be-BY" sz="4000" dirty="0" smtClean="0"/>
              <a:t>Я</a:t>
            </a:r>
          </a:p>
          <a:p>
            <a:pPr marL="0" indent="0">
              <a:buNone/>
            </a:pPr>
            <a:r>
              <a:rPr lang="be-BY" sz="4000" dirty="0" smtClean="0"/>
              <a:t>С</a:t>
            </a:r>
          </a:p>
          <a:p>
            <a:pPr marL="0" indent="0">
              <a:buNone/>
            </a:pPr>
            <a:r>
              <a:rPr lang="be-BY" sz="4000" dirty="0" smtClean="0"/>
              <a:t>Ц</a:t>
            </a:r>
          </a:p>
          <a:p>
            <a:pPr marL="0" indent="0">
              <a:buNone/>
            </a:pPr>
            <a:r>
              <a:rPr lang="be-BY" sz="4000" dirty="0" smtClean="0"/>
              <a:t>Е</a:t>
            </a:r>
          </a:p>
          <a:p>
            <a:pPr marL="0" indent="0">
              <a:buNone/>
            </a:pPr>
            <a:r>
              <a:rPr lang="be-BY" sz="4000" dirty="0" smtClean="0"/>
              <a:t>____</a:t>
            </a:r>
          </a:p>
          <a:p>
            <a:pPr marL="0" indent="0">
              <a:buNone/>
            </a:pPr>
            <a:r>
              <a:rPr lang="be-BY" sz="4000" dirty="0"/>
              <a:t>5</a:t>
            </a:r>
            <a:r>
              <a:rPr lang="be-BY" sz="4000" dirty="0" smtClean="0"/>
              <a:t> літар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315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e-BY" dirty="0" smtClean="0"/>
              <a:t>грыбкі – грыб-</a:t>
            </a:r>
            <a:r>
              <a:rPr lang="be-BY" dirty="0" smtClean="0">
                <a:solidFill>
                  <a:srgbClr val="FF0000"/>
                </a:solidFill>
              </a:rPr>
              <a:t>кі</a:t>
            </a:r>
            <a:r>
              <a:rPr lang="ru-RU" dirty="0" smtClean="0"/>
              <a:t>ˊ</a:t>
            </a:r>
            <a:r>
              <a:rPr lang="be-BY" dirty="0" smtClean="0"/>
              <a:t> (2 склады)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3455" y="2194560"/>
            <a:ext cx="9213271" cy="3977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sz="4400" dirty="0" smtClean="0"/>
              <a:t>[г] – зычны </a:t>
            </a:r>
            <a:r>
              <a:rPr lang="ru-RU" sz="4400" dirty="0" err="1" smtClean="0"/>
              <a:t>цвёрды</a:t>
            </a:r>
            <a:r>
              <a:rPr lang="ru-RU" sz="4400" dirty="0" smtClean="0"/>
              <a:t>, </a:t>
            </a:r>
            <a:r>
              <a:rPr lang="ru-RU" sz="4400" dirty="0" err="1" smtClean="0"/>
              <a:t>звонкі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[р] </a:t>
            </a:r>
            <a:r>
              <a:rPr lang="ru-RU" sz="4400" dirty="0"/>
              <a:t>– зычны </a:t>
            </a:r>
            <a:r>
              <a:rPr lang="ru-RU" sz="4400" dirty="0" err="1" smtClean="0"/>
              <a:t>зацвярдзелы</a:t>
            </a:r>
            <a:r>
              <a:rPr lang="ru-RU" sz="4400" dirty="0" smtClean="0"/>
              <a:t>, </a:t>
            </a:r>
            <a:r>
              <a:rPr lang="ru-RU" sz="4400" dirty="0" err="1" smtClean="0"/>
              <a:t>санорны</a:t>
            </a:r>
            <a:r>
              <a:rPr lang="ru-RU" sz="4400" dirty="0" smtClean="0"/>
              <a:t> </a:t>
            </a:r>
          </a:p>
          <a:p>
            <a:pPr marL="0" indent="0">
              <a:buNone/>
            </a:pPr>
            <a:r>
              <a:rPr lang="ru-RU" sz="4400" dirty="0" smtClean="0"/>
              <a:t>[ы]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ненаціскны</a:t>
            </a:r>
            <a:r>
              <a:rPr lang="ru-RU" sz="4400" dirty="0" smtClean="0"/>
              <a:t> 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[п] </a:t>
            </a:r>
            <a:r>
              <a:rPr lang="ru-RU" sz="4400" dirty="0"/>
              <a:t>– зычны </a:t>
            </a:r>
            <a:r>
              <a:rPr lang="ru-RU" sz="4400" dirty="0" err="1" smtClean="0"/>
              <a:t>цвёрды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endParaRPr lang="ru-RU" sz="4400" dirty="0" smtClean="0"/>
          </a:p>
          <a:p>
            <a:pPr marL="0" indent="0">
              <a:buNone/>
            </a:pPr>
            <a:r>
              <a:rPr lang="ru-RU" sz="4400" dirty="0" smtClean="0"/>
              <a:t>[к’] </a:t>
            </a:r>
            <a:r>
              <a:rPr lang="ru-RU" sz="4400" dirty="0"/>
              <a:t>– </a:t>
            </a:r>
            <a:r>
              <a:rPr lang="ru-RU" sz="4400" dirty="0" smtClean="0"/>
              <a:t>зычны </a:t>
            </a:r>
            <a:r>
              <a:rPr lang="ru-RU" sz="4400" dirty="0" err="1" smtClean="0"/>
              <a:t>мяккі</a:t>
            </a:r>
            <a:r>
              <a:rPr lang="ru-RU" sz="4400" dirty="0" smtClean="0"/>
              <a:t>, </a:t>
            </a:r>
            <a:r>
              <a:rPr lang="ru-RU" sz="4400" dirty="0" err="1" smtClean="0"/>
              <a:t>глухі</a:t>
            </a:r>
            <a:endParaRPr lang="ru-RU" sz="4400" dirty="0"/>
          </a:p>
          <a:p>
            <a:pPr marL="0" indent="0">
              <a:buNone/>
            </a:pPr>
            <a:r>
              <a:rPr lang="ru-RU" sz="4400" dirty="0" smtClean="0"/>
              <a:t>[і] </a:t>
            </a:r>
            <a:r>
              <a:rPr lang="ru-RU" sz="4400" dirty="0"/>
              <a:t>– </a:t>
            </a:r>
            <a:r>
              <a:rPr lang="ru-RU" sz="4400" dirty="0" err="1" smtClean="0"/>
              <a:t>галосны</a:t>
            </a:r>
            <a:r>
              <a:rPr lang="ru-RU" sz="4400" dirty="0" smtClean="0"/>
              <a:t> </a:t>
            </a:r>
            <a:r>
              <a:rPr lang="ru-RU" sz="4400" dirty="0" err="1" smtClean="0"/>
              <a:t>націскны</a:t>
            </a:r>
            <a:endParaRPr lang="ru-RU" sz="4400" dirty="0"/>
          </a:p>
          <a:p>
            <a:pPr marL="0" indent="0">
              <a:buNone/>
            </a:pPr>
            <a:r>
              <a:rPr lang="be-BY" dirty="0" smtClean="0"/>
              <a:t>______________</a:t>
            </a:r>
          </a:p>
          <a:p>
            <a:pPr marL="0" indent="0">
              <a:buNone/>
            </a:pPr>
            <a:r>
              <a:rPr lang="be-BY" sz="4300" dirty="0"/>
              <a:t>6</a:t>
            </a:r>
            <a:r>
              <a:rPr lang="be-BY" sz="4300" dirty="0" smtClean="0"/>
              <a:t> гукаў</a:t>
            </a:r>
            <a:endParaRPr lang="ru-RU" sz="43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836726" y="2194560"/>
            <a:ext cx="1731819" cy="3977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be-BY" sz="4000" dirty="0"/>
              <a:t>г</a:t>
            </a:r>
            <a:endParaRPr lang="be-BY" sz="4000" dirty="0"/>
          </a:p>
          <a:p>
            <a:pPr marL="0" indent="0">
              <a:buNone/>
            </a:pPr>
            <a:r>
              <a:rPr lang="be-BY" sz="4000" dirty="0" smtClean="0"/>
              <a:t>р</a:t>
            </a:r>
          </a:p>
          <a:p>
            <a:pPr marL="0" indent="0">
              <a:buNone/>
            </a:pPr>
            <a:r>
              <a:rPr lang="be-BY" sz="4000" dirty="0"/>
              <a:t>ы</a:t>
            </a:r>
            <a:endParaRPr lang="be-BY" sz="4000" dirty="0" smtClean="0"/>
          </a:p>
          <a:p>
            <a:pPr marL="0" indent="0">
              <a:buNone/>
            </a:pPr>
            <a:r>
              <a:rPr lang="be-BY" sz="4000" dirty="0"/>
              <a:t>б</a:t>
            </a:r>
            <a:endParaRPr lang="be-BY" sz="4000" dirty="0" smtClean="0"/>
          </a:p>
          <a:p>
            <a:pPr marL="0" indent="0">
              <a:buNone/>
            </a:pPr>
            <a:r>
              <a:rPr lang="be-BY" sz="4000" dirty="0" smtClean="0"/>
              <a:t>к</a:t>
            </a:r>
          </a:p>
          <a:p>
            <a:pPr marL="0" indent="0">
              <a:buNone/>
            </a:pPr>
            <a:r>
              <a:rPr lang="be-BY" sz="4000" dirty="0"/>
              <a:t>і</a:t>
            </a:r>
            <a:endParaRPr lang="be-BY" sz="4000" dirty="0" smtClean="0"/>
          </a:p>
          <a:p>
            <a:pPr marL="0" indent="0">
              <a:buNone/>
            </a:pPr>
            <a:r>
              <a:rPr lang="be-BY" sz="4000" dirty="0" smtClean="0"/>
              <a:t>____</a:t>
            </a:r>
          </a:p>
          <a:p>
            <a:pPr marL="0" indent="0">
              <a:buNone/>
            </a:pPr>
            <a:r>
              <a:rPr lang="be-BY" sz="4000" dirty="0" smtClean="0"/>
              <a:t>6 літар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7822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23</TotalTime>
  <Words>235</Words>
  <Application>Microsoft Office PowerPoint</Application>
  <PresentationFormat>Широкоэкранный</PresentationFormat>
  <Paragraphs>63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Cambria</vt:lpstr>
      <vt:lpstr>Rockwell</vt:lpstr>
      <vt:lpstr>Rockwell Condensed</vt:lpstr>
      <vt:lpstr>Wingdings</vt:lpstr>
      <vt:lpstr>Дерево</vt:lpstr>
      <vt:lpstr>Фанетычны разбор</vt:lpstr>
      <vt:lpstr>Куцці – ку-цціˊ (2 склады)</vt:lpstr>
      <vt:lpstr>елі – еˊ-лі (2 склады)</vt:lpstr>
      <vt:lpstr>З’ясце – з’я-сцеˊ (2 склады)</vt:lpstr>
      <vt:lpstr>грыбкі – грыб-кіˊ (2 склады)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Фанетычны разбор</dc:title>
  <dc:creator>ayalen7@gmail.com</dc:creator>
  <cp:lastModifiedBy>ayalen7@gmail.com</cp:lastModifiedBy>
  <cp:revision>3</cp:revision>
  <dcterms:created xsi:type="dcterms:W3CDTF">2022-03-18T04:20:54Z</dcterms:created>
  <dcterms:modified xsi:type="dcterms:W3CDTF">2022-03-18T04:44:52Z</dcterms:modified>
</cp:coreProperties>
</file>