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82" d="100"/>
          <a:sy n="82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0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43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3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3D781A1-A8D5-4134-9478-E94AEF04AF16}" type="datetimeFigureOut">
              <a:rPr lang="ru-RU" smtClean="0"/>
              <a:pPr/>
              <a:t>25.10.2021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CE68E46-F4EA-4214-B3B8-68531187DC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57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dirty="0"/>
              <a:t>Беларуская песня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be-BY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Фунцікаў Клім</a:t>
            </a:r>
          </a:p>
          <a:p>
            <a:r>
              <a:rPr lang="be-BY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Шыпко Дзмітрый 8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tas-Silka_-_Belaruskaya-pesnya-Uladzimir-Karatkevi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6517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478" y="6237312"/>
            <a:ext cx="56241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2987824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532" y="2996981"/>
            <a:ext cx="3258746" cy="244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09634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3140968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Белы </a:t>
            </a:r>
            <a:r>
              <a:rPr lang="ru-RU" sz="2400" dirty="0" err="1"/>
              <a:t>ветразь</a:t>
            </a:r>
            <a:r>
              <a:rPr lang="ru-RU" sz="2400" dirty="0"/>
              <a:t> на </a:t>
            </a:r>
            <a:r>
              <a:rPr lang="be-BY" sz="2400" dirty="0"/>
              <a:t>сініх, на гордых, як мора, азёрах, </a:t>
            </a:r>
          </a:p>
          <a:p>
            <a:r>
              <a:rPr lang="be-BY" sz="2400" dirty="0"/>
              <a:t>І бары-акіяны, і неба- разлівы ільноў.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76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sh dir="u"/>
      </p:transition>
    </mc:Choice>
    <mc:Fallback xmlns="">
      <p:transition spd="slow" advClick="0" advTm="7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"/>
            <a:ext cx="3133725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3275856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81300"/>
            <a:ext cx="2665207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3744416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3068960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Дзе мой край?</a:t>
            </a:r>
          </a:p>
          <a:p>
            <a:r>
              <a:rPr lang="be-BY" sz="2400" dirty="0"/>
              <a:t>Там, дзе людзі ніколі не будуць рабамі, </a:t>
            </a:r>
          </a:p>
          <a:p>
            <a:r>
              <a:rPr lang="be-BY" sz="2400" dirty="0"/>
              <a:t>Што за поліўку носяць ярмо ў безнадзейнай турме,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48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push dir="u"/>
      </p:transition>
    </mc:Choice>
    <mc:Fallback xmlns="">
      <p:transition spd="slow" advClick="0" advTm="11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313184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366" y="3356992"/>
            <a:ext cx="3055075" cy="20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3460261" cy="26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3501008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Дзе асілкі-хлапцы маладымі ўзрастаюць дубамі, </a:t>
            </a:r>
          </a:p>
          <a:p>
            <a:r>
              <a:rPr lang="be-BY" sz="2400" dirty="0"/>
              <a:t>А мужчыны, як скалы, - ударыш, і зломіцца меч.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324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0"/>
            <a:ext cx="3294606" cy="24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27585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8720" y="3068960"/>
            <a:ext cx="2922064" cy="20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2808312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3278304"/>
            <a:ext cx="2712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Дзе мой край?</a:t>
            </a:r>
          </a:p>
          <a:p>
            <a:r>
              <a:rPr lang="be-BY" sz="2400" dirty="0"/>
              <a:t>Там, дзе мудрыя продкі ў хвоях паснулі, </a:t>
            </a:r>
          </a:p>
          <a:p>
            <a:r>
              <a:rPr lang="be-BY" sz="2400" dirty="0"/>
              <a:t>Дзе, жанчыны, як радасны сон у стагах на зары,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71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push dir="u"/>
      </p:transition>
    </mc:Choice>
    <mc:Fallback xmlns="">
      <p:transition spd="slow" advClick="0" advTm="9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3133725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7116"/>
            <a:ext cx="2699792" cy="208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49" y="2564904"/>
            <a:ext cx="3022451" cy="21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0"/>
            <a:ext cx="3277740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9" y="2852936"/>
            <a:ext cx="3168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А дзяўчаты, як дождж залаты. А сівыя матулі, </a:t>
            </a:r>
          </a:p>
          <a:p>
            <a:r>
              <a:rPr lang="be-BY" sz="2400" dirty="0"/>
              <a:t>Як жніўё з павуціннем і добрае сонца ўгары.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34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push dir="u"/>
      </p:transition>
    </mc:Choice>
    <mc:Fallback xmlns="">
      <p:transition spd="slow" advClick="0" advTm="8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18B3E8D-5BBB-4113-8835-4F7BEA35E2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4005064"/>
            <a:ext cx="2957513" cy="2016223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D1C474-27AD-4DDE-8C42-F38510752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9275" y="3076179"/>
            <a:ext cx="3184725" cy="25167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66053-8741-41F9-940F-AFC758B33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592" y="548680"/>
            <a:ext cx="2956816" cy="21886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F96D1-332C-4355-979E-18F812E1D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0"/>
            <a:ext cx="3519394" cy="2592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ACF8B3-6215-42A1-8416-32C558340688}"/>
              </a:ext>
            </a:extLst>
          </p:cNvPr>
          <p:cNvSpPr txBox="1"/>
          <p:nvPr/>
        </p:nvSpPr>
        <p:spPr>
          <a:xfrm>
            <a:off x="3036781" y="2492896"/>
            <a:ext cx="2774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Там </a:t>
            </a:r>
            <a:r>
              <a:rPr lang="ru-RU" sz="2400" dirty="0" err="1"/>
              <a:t>звіняць</a:t>
            </a:r>
            <a:r>
              <a:rPr lang="ru-RU" sz="2400" dirty="0"/>
              <a:t> </a:t>
            </a:r>
            <a:r>
              <a:rPr lang="ru-RU" sz="2400" dirty="0" err="1"/>
              <a:t>неўміручныя</a:t>
            </a:r>
            <a:r>
              <a:rPr lang="ru-RU" sz="2400" dirty="0"/>
              <a:t> </a:t>
            </a:r>
            <a:r>
              <a:rPr lang="ru-RU" sz="2400" dirty="0" err="1"/>
              <a:t>песні</a:t>
            </a:r>
            <a:r>
              <a:rPr lang="ru-RU" sz="2400" dirty="0"/>
              <a:t> на </a:t>
            </a:r>
            <a:r>
              <a:rPr lang="ru-RU" sz="2400" dirty="0" err="1"/>
              <a:t>поўныя</a:t>
            </a:r>
            <a:r>
              <a:rPr lang="ru-RU" sz="2400" dirty="0"/>
              <a:t> </a:t>
            </a:r>
            <a:r>
              <a:rPr lang="ru-RU" sz="2400" dirty="0" err="1"/>
              <a:t>грудзі</a:t>
            </a:r>
            <a:r>
              <a:rPr lang="ru-RU" sz="2400" dirty="0"/>
              <a:t>, Там </a:t>
            </a:r>
            <a:r>
              <a:rPr lang="ru-RU" sz="2400" dirty="0" err="1"/>
              <a:t>спрадвеку</a:t>
            </a:r>
            <a:r>
              <a:rPr lang="ru-RU" sz="2400" dirty="0"/>
              <a:t> </a:t>
            </a:r>
            <a:r>
              <a:rPr lang="ru-RU" sz="2400" dirty="0" err="1"/>
              <a:t>гучыць</a:t>
            </a:r>
            <a:r>
              <a:rPr lang="ru-RU" sz="2400" dirty="0"/>
              <a:t> мая </a:t>
            </a:r>
            <a:r>
              <a:rPr lang="ru-RU" sz="2400" dirty="0" err="1"/>
              <a:t>мова</a:t>
            </a:r>
            <a:r>
              <a:rPr lang="ru-RU" sz="2400" dirty="0"/>
              <a:t>, </a:t>
            </a:r>
            <a:r>
              <a:rPr lang="ru-RU" sz="2400" dirty="0" err="1"/>
              <a:t>булатны</a:t>
            </a:r>
            <a:r>
              <a:rPr lang="ru-RU" sz="2400" dirty="0"/>
              <a:t> </a:t>
            </a:r>
            <a:r>
              <a:rPr lang="ru-RU" sz="2400" dirty="0" err="1"/>
              <a:t>клінок</a:t>
            </a:r>
            <a:r>
              <a:rPr lang="ru-RU" sz="2400" dirty="0"/>
              <a:t>.</a:t>
            </a:r>
          </a:p>
          <a:p>
            <a:r>
              <a:rPr lang="ru-RU" sz="2400" dirty="0"/>
              <a:t>Тая гордая </a:t>
            </a:r>
            <a:r>
              <a:rPr lang="ru-RU" sz="2400" dirty="0" err="1"/>
              <a:t>мова</a:t>
            </a:r>
            <a:r>
              <a:rPr lang="ru-RU" sz="2400" dirty="0"/>
              <a:t>, </a:t>
            </a:r>
            <a:r>
              <a:rPr lang="ru-RU" sz="2400" dirty="0" err="1"/>
              <a:t>якую</a:t>
            </a:r>
            <a:r>
              <a:rPr lang="ru-RU" sz="2400" dirty="0"/>
              <a:t> й </a:t>
            </a:r>
            <a:r>
              <a:rPr lang="ru-RU" sz="2400" dirty="0" err="1"/>
              <a:t>тады</a:t>
            </a:r>
            <a:r>
              <a:rPr lang="ru-RU" sz="2400" dirty="0"/>
              <a:t> не </a:t>
            </a:r>
            <a:r>
              <a:rPr lang="ru-RU" sz="2400" dirty="0" err="1"/>
              <a:t>забудзем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Калі</a:t>
            </a:r>
            <a:r>
              <a:rPr lang="ru-RU" sz="2400" dirty="0"/>
              <a:t> </a:t>
            </a:r>
            <a:r>
              <a:rPr lang="ru-RU" sz="2400" dirty="0" err="1"/>
              <a:t>сонца</a:t>
            </a:r>
            <a:r>
              <a:rPr lang="ru-RU" sz="2400" dirty="0"/>
              <a:t> з </a:t>
            </a:r>
            <a:r>
              <a:rPr lang="ru-RU" sz="2400" dirty="0" err="1"/>
              <a:t>зямлёю</a:t>
            </a:r>
            <a:r>
              <a:rPr lang="ru-RU" sz="2400" dirty="0"/>
              <a:t> ў </a:t>
            </a:r>
            <a:r>
              <a:rPr lang="ru-RU" sz="2400" dirty="0" err="1"/>
              <a:t>апошні</a:t>
            </a:r>
            <a:r>
              <a:rPr lang="ru-RU" sz="2400" dirty="0"/>
              <a:t> </a:t>
            </a:r>
            <a:r>
              <a:rPr lang="ru-RU" sz="2400" dirty="0" err="1"/>
              <a:t>заглыбяцца</a:t>
            </a:r>
            <a:r>
              <a:rPr lang="ru-RU" sz="2400" dirty="0"/>
              <a:t> </a:t>
            </a:r>
            <a:r>
              <a:rPr lang="ru-RU" sz="2400" dirty="0" err="1"/>
              <a:t>змрок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02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push dir="u"/>
      </p:transition>
    </mc:Choice>
    <mc:Fallback xmlns="">
      <p:transition spd="slow" advClick="0" advTm="17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F20CD36-62C9-4887-B519-AE77B6307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933056"/>
            <a:ext cx="3005192" cy="2193107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2CEA19-D394-4DF3-B7B4-91C93C826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0153" y="3467875"/>
            <a:ext cx="3203848" cy="26776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6A3A27-958C-420A-90A6-069ADB2A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192" y="731836"/>
            <a:ext cx="3133616" cy="1977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B94D43-C6E0-4B6A-949C-E823361D6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476672"/>
            <a:ext cx="3816424" cy="2552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000353-0312-4221-9B84-CADE499D0DBA}"/>
              </a:ext>
            </a:extLst>
          </p:cNvPr>
          <p:cNvSpPr txBox="1"/>
          <p:nvPr/>
        </p:nvSpPr>
        <p:spPr>
          <a:xfrm>
            <a:off x="3005192" y="3543773"/>
            <a:ext cx="31336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Ты- наш край.</a:t>
            </a:r>
          </a:p>
          <a:p>
            <a:r>
              <a:rPr lang="be-BY" sz="2400" dirty="0"/>
              <a:t>Ты- чырвоная груша над дзедаўскім домам,</a:t>
            </a:r>
          </a:p>
          <a:p>
            <a:r>
              <a:rPr lang="be-BY" sz="2400" dirty="0"/>
              <a:t>Лістападаўскіх знічак густых фасфарычная раць,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37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push dir="u"/>
      </p:transition>
    </mc:Choice>
    <mc:Fallback xmlns="">
      <p:transition spd="slow" advClick="0" advTm="12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840B88-34B3-4272-8D11-F6C9D8237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572872"/>
            <a:ext cx="3132138" cy="2088744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AC288A4-DE34-4D4C-92C8-1E962736F2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6137" y="3269457"/>
            <a:ext cx="3347864" cy="2123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F3792-6B5A-412F-858C-18AFD4E80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68" y="420191"/>
            <a:ext cx="3133616" cy="23042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69ABE6-4683-4CA5-92C5-BC43CB881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168" y="692696"/>
            <a:ext cx="3655040" cy="2304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ECCDB-CC5C-4974-B6BD-D0AA415020DA}"/>
              </a:ext>
            </a:extLst>
          </p:cNvPr>
          <p:cNvSpPr txBox="1"/>
          <p:nvPr/>
        </p:nvSpPr>
        <p:spPr>
          <a:xfrm>
            <a:off x="3180319" y="3448879"/>
            <a:ext cx="2808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Ты- наш сцяг, што нікому, нікому на свеце, нікому </a:t>
            </a:r>
          </a:p>
          <a:p>
            <a:r>
              <a:rPr lang="be-BY" sz="2400" dirty="0"/>
              <a:t>Не дамо абсмяяць, апаганіць, </a:t>
            </a:r>
          </a:p>
          <a:p>
            <a:r>
              <a:rPr lang="be-BY" sz="2400" dirty="0"/>
              <a:t>     забыць ці мячом зваяваць.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78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push dir="u"/>
      </p:transition>
    </mc:Choice>
    <mc:Fallback xmlns="">
      <p:transition spd="slow" advClick="0" advTm="11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0AAFB5A-3BF5-4CED-BE30-7FC205643A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876682"/>
            <a:ext cx="3132138" cy="208913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006A9BF-E2AB-43FF-8708-A2DC62CA0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1865" y="3657494"/>
            <a:ext cx="3132136" cy="23083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42F2E7-1BD1-4DB7-A308-FF62E66F5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548680"/>
            <a:ext cx="3133616" cy="24081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86E042-7D58-4C19-A20F-52C570363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548680"/>
            <a:ext cx="3960440" cy="2784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4F8D50-2B58-493F-8660-1FB4167142F1}"/>
              </a:ext>
            </a:extLst>
          </p:cNvPr>
          <p:cNvSpPr txBox="1"/>
          <p:nvPr/>
        </p:nvSpPr>
        <p:spPr>
          <a:xfrm>
            <a:off x="3131840" y="3717032"/>
            <a:ext cx="3035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Мы клянёмся табе баразной сваёй першай на полі </a:t>
            </a:r>
          </a:p>
          <a:p>
            <a:r>
              <a:rPr lang="be-BY" sz="2400" dirty="0"/>
              <a:t>І апошняй раллёй, на якую ўпадзём у журбе.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908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6B2315-02EE-4767-AD8A-025E50F23C19}"/>
              </a:ext>
            </a:extLst>
          </p:cNvPr>
          <p:cNvSpPr txBox="1"/>
          <p:nvPr/>
        </p:nvSpPr>
        <p:spPr>
          <a:xfrm>
            <a:off x="1619673" y="863001"/>
            <a:ext cx="59046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Мы клянёмся табе, што ніколі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Ніколі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Ніколі</a:t>
            </a:r>
            <a:r>
              <a:rPr lang="ru-RU" sz="2400" dirty="0"/>
              <a:t>,</a:t>
            </a:r>
          </a:p>
          <a:p>
            <a:r>
              <a:rPr lang="ru-RU" sz="2400" dirty="0"/>
              <a:t>Так,</a:t>
            </a:r>
          </a:p>
          <a:p>
            <a:r>
              <a:rPr lang="ru-RU" sz="2400" dirty="0" err="1"/>
              <a:t>Ніколі</a:t>
            </a:r>
            <a:r>
              <a:rPr lang="ru-RU" sz="2400" dirty="0"/>
              <a:t> не </a:t>
            </a:r>
            <a:r>
              <a:rPr lang="ru-RU" sz="2400" dirty="0" err="1"/>
              <a:t>кінем</a:t>
            </a:r>
            <a:r>
              <a:rPr lang="ru-RU" sz="2400" dirty="0"/>
              <a:t>,</a:t>
            </a:r>
          </a:p>
          <a:p>
            <a:r>
              <a:rPr lang="ru-RU" sz="2400" dirty="0"/>
              <a:t>Не </a:t>
            </a:r>
            <a:r>
              <a:rPr lang="ru-RU" sz="2400" dirty="0" err="1"/>
              <a:t>кінем</a:t>
            </a:r>
            <a:r>
              <a:rPr lang="ru-RU" sz="2400" dirty="0"/>
              <a:t>,</a:t>
            </a:r>
          </a:p>
          <a:p>
            <a:r>
              <a:rPr lang="ru-RU" sz="2400" dirty="0"/>
              <a:t>Не </a:t>
            </a:r>
            <a:r>
              <a:rPr lang="ru-RU" sz="2400" dirty="0" err="1"/>
              <a:t>кінем</a:t>
            </a:r>
            <a:r>
              <a:rPr lang="ru-RU" sz="2400" dirty="0"/>
              <a:t> цябе.</a:t>
            </a:r>
          </a:p>
          <a:p>
            <a:endParaRPr lang="be-BY" sz="2400" dirty="0"/>
          </a:p>
        </p:txBody>
      </p:sp>
    </p:spTree>
    <p:extLst>
      <p:ext uri="{BB962C8B-B14F-4D97-AF65-F5344CB8AC3E}">
        <p14:creationId xmlns:p14="http://schemas.microsoft.com/office/powerpoint/2010/main" val="3091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push dir="u"/>
      </p:transition>
    </mc:Choice>
    <mc:Fallback xmlns="">
      <p:transition spd="slow" advClick="0" advTm="12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63888" y="-3"/>
            <a:ext cx="2816225" cy="24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16"/>
            <a:ext cx="3744416" cy="284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3888" y="3356992"/>
            <a:ext cx="26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Дзе</a:t>
            </a:r>
            <a:r>
              <a:rPr lang="ru-RU" sz="2400" b="1" dirty="0"/>
              <a:t> мой край</a:t>
            </a:r>
            <a:r>
              <a:rPr lang="en-US" sz="2400" b="1" dirty="0"/>
              <a:t>? </a:t>
            </a:r>
            <a:r>
              <a:rPr lang="be-BY" sz="2400" b="1" dirty="0"/>
              <a:t>Там, дзе вечную песню пяе Белавежа,</a:t>
            </a:r>
            <a:r>
              <a:rPr lang="en-US" sz="2400" b="1" dirty="0"/>
              <a:t> </a:t>
            </a:r>
            <a:endParaRPr lang="ru-RU" sz="2400" b="1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0" y="2852738"/>
            <a:ext cx="2455068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3884" y="3192701"/>
            <a:ext cx="3636993" cy="259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548680"/>
            <a:ext cx="2749550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64" y="3861048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Там, дзе Нёман на захадзе помніць варожую кроў,</a:t>
            </a:r>
            <a:endParaRPr lang="ru-RU" sz="24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3203575" cy="257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707" y="3091988"/>
            <a:ext cx="3564293" cy="251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3682380" cy="250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16632"/>
            <a:ext cx="3065438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2530475" cy="218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0160" y="3091761"/>
            <a:ext cx="3096640" cy="251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4248472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7" y="3573016"/>
            <a:ext cx="2633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Дзе на ўзвышах Наваградскіх дрэмлюць суровыя вежы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427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3068960"/>
            <a:ext cx="3563888" cy="305720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3068960"/>
            <a:ext cx="2701767" cy="203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0"/>
            <a:ext cx="3567113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37079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00" y="476672"/>
            <a:ext cx="36000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3928" y="3501008"/>
            <a:ext cx="243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І вішнёвыя хаты глядзяцца ў шырокі Дняпро.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71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0"/>
            <a:ext cx="2676525" cy="206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123"/>
            <a:ext cx="3132138" cy="247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3068960"/>
            <a:ext cx="2913751" cy="208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"/>
            <a:ext cx="3210471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3738" y="3068960"/>
            <a:ext cx="2994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Ты </a:t>
            </a:r>
            <a:r>
              <a:rPr lang="ru-RU" sz="2800" dirty="0" err="1"/>
              <a:t>ляжыш</a:t>
            </a:r>
            <a:r>
              <a:rPr lang="ru-RU" sz="2800" dirty="0"/>
              <a:t> там, </a:t>
            </a:r>
            <a:r>
              <a:rPr lang="ru-RU" sz="2800" dirty="0" err="1"/>
              <a:t>дзе</a:t>
            </a:r>
            <a:r>
              <a:rPr lang="ru-RU" sz="2800" dirty="0"/>
              <a:t> </a:t>
            </a:r>
            <a:r>
              <a:rPr lang="ru-RU" sz="2800" dirty="0" err="1"/>
              <a:t>сіняя</a:t>
            </a:r>
            <a:r>
              <a:rPr lang="ru-RU" sz="2800" dirty="0"/>
              <a:t> </a:t>
            </a:r>
            <a:r>
              <a:rPr lang="ru-RU" sz="2800" dirty="0" err="1"/>
              <a:t>Прыпяць</a:t>
            </a:r>
            <a:r>
              <a:rPr lang="ru-RU" sz="2800" dirty="0"/>
              <a:t> </a:t>
            </a:r>
            <a:r>
              <a:rPr lang="ru-RU" sz="2800" dirty="0" err="1"/>
              <a:t>ласкава</a:t>
            </a:r>
            <a:r>
              <a:rPr lang="ru-RU" sz="2800" dirty="0"/>
              <a:t> </a:t>
            </a:r>
            <a:r>
              <a:rPr lang="ru-RU" sz="2800" dirty="0" err="1"/>
              <a:t>віецца</a:t>
            </a:r>
            <a:r>
              <a:rPr lang="ru-RU" sz="28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41631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sh dir="u"/>
      </p:transition>
    </mc:Choice>
    <mc:Fallback xmlns="">
      <p:transition spd="slow" advClick="0" advTm="4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1"/>
            <a:ext cx="29878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7770" y="2926263"/>
            <a:ext cx="3275372" cy="244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1"/>
            <a:ext cx="3235176" cy="270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29" y="-20323"/>
            <a:ext cx="3240360" cy="272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3284984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Дзе Сафія плыве над Дзвіною, нібы карабель…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388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spd="slow" advClick="0" advTm="3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"/>
            <a:ext cx="3276000" cy="24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348"/>
            <a:ext cx="2915816" cy="208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996952"/>
            <a:ext cx="3528923" cy="218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528392" cy="24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2852936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Там, дзе сэрца маё з першым крокам, як молат, заб</a:t>
            </a:r>
            <a:r>
              <a:rPr lang="en-US" sz="2400" dirty="0"/>
              <a:t>’</a:t>
            </a:r>
            <a:r>
              <a:rPr lang="be-BY" sz="2400" dirty="0"/>
              <a:t>ецца,</a:t>
            </a:r>
          </a:p>
          <a:p>
            <a:r>
              <a:rPr lang="be-BY" sz="2400" dirty="0"/>
              <a:t>Калі б нават сляпым і глухім я прыйшоў да цябе.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52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1929"/>
            <a:ext cx="3059832" cy="223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3349941"/>
            <a:ext cx="3134049" cy="188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176464" cy="256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3068960"/>
            <a:ext cx="2520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400" dirty="0"/>
              <a:t>Што сляпым? Нават мёртвым успомню высокія зоры, </a:t>
            </a:r>
          </a:p>
          <a:p>
            <a:r>
              <a:rPr lang="be-BY" sz="2400" dirty="0"/>
              <a:t>Над ракою чырвонай і цьмянай палёт кажаноў,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5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push dir="u"/>
      </p:transition>
    </mc:Choice>
    <mc:Fallback xmlns="">
      <p:transition spd="slow" advClick="0" advTm="12000">
        <p:push dir="u"/>
      </p:transition>
    </mc:Fallback>
  </mc:AlternateContent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321</TotalTime>
  <Words>336</Words>
  <Application>Microsoft Office PowerPoint</Application>
  <PresentationFormat>Экран (4:3)</PresentationFormat>
  <Paragraphs>43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Corbel</vt:lpstr>
      <vt:lpstr>Глубина</vt:lpstr>
      <vt:lpstr>Беларуская песня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Беларуская песня</dc:title>
  <dc:creator>Work</dc:creator>
  <cp:lastModifiedBy>Пользователь</cp:lastModifiedBy>
  <cp:revision>26</cp:revision>
  <dcterms:created xsi:type="dcterms:W3CDTF">2021-10-17T09:28:35Z</dcterms:created>
  <dcterms:modified xsi:type="dcterms:W3CDTF">2021-10-25T16:00:43Z</dcterms:modified>
</cp:coreProperties>
</file>