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387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006C5-3314-4F00-A88D-E3E13F19C372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2AE0346F-1E69-4871-BCD5-8554CD155FA3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006C5-3314-4F00-A88D-E3E13F19C372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0346F-1E69-4871-BCD5-8554CD155F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006C5-3314-4F00-A88D-E3E13F19C372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0346F-1E69-4871-BCD5-8554CD155F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006C5-3314-4F00-A88D-E3E13F19C372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0346F-1E69-4871-BCD5-8554CD155FA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006C5-3314-4F00-A88D-E3E13F19C372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2AE0346F-1E69-4871-BCD5-8554CD155FA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006C5-3314-4F00-A88D-E3E13F19C372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0346F-1E69-4871-BCD5-8554CD155FA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006C5-3314-4F00-A88D-E3E13F19C372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0346F-1E69-4871-BCD5-8554CD155FA3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006C5-3314-4F00-A88D-E3E13F19C372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0346F-1E69-4871-BCD5-8554CD155F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006C5-3314-4F00-A88D-E3E13F19C372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0346F-1E69-4871-BCD5-8554CD155F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006C5-3314-4F00-A88D-E3E13F19C372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0346F-1E69-4871-BCD5-8554CD155FA3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006C5-3314-4F00-A88D-E3E13F19C372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2AE0346F-1E69-4871-BCD5-8554CD155FA3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7A006C5-3314-4F00-A88D-E3E13F19C372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2AE0346F-1E69-4871-BCD5-8554CD155FA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dissolve/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1760" y="5013176"/>
            <a:ext cx="4240560" cy="1600200"/>
          </a:xfrm>
        </p:spPr>
        <p:txBody>
          <a:bodyPr>
            <a:normAutofit fontScale="925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Подготовил: музыкальный руководитель МДОАУ 31 Веселова Светлана Александровна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332656"/>
            <a:ext cx="822960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Оформление музыкального зала </a:t>
            </a: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 празднику «Осень в зале побывала, </a:t>
            </a:r>
            <a:r>
              <a:rPr lang="ru-RU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чудо-краски</a:t>
            </a: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разбросала»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дом\Desktop\Зал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916832"/>
            <a:ext cx="5498976" cy="30947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Осенняя ночь…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дом\Desktop\Зал 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546733"/>
            <a:ext cx="7772400" cy="43741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гостях у госпожи Осени!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дом\Desktop\Зал 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546733"/>
            <a:ext cx="7772400" cy="43741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Загадки осени…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дом\Desktop\Зал 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484784"/>
            <a:ext cx="3672408" cy="489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Осенняя сказка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дом\Desktop\Зал 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546733"/>
            <a:ext cx="7772400" cy="437413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11</TotalTime>
  <Words>37</Words>
  <Application>Microsoft Office PowerPoint</Application>
  <PresentationFormat>Экран (4:3)</PresentationFormat>
  <Paragraphs>6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Справедливость</vt:lpstr>
      <vt:lpstr>Оформление музыкального зала к празднику «Осень в зале побывала, чудо-краски разбросала»</vt:lpstr>
      <vt:lpstr>Осенняя ночь…</vt:lpstr>
      <vt:lpstr>В гостях у госпожи Осени!</vt:lpstr>
      <vt:lpstr>Загадки осени…</vt:lpstr>
      <vt:lpstr>Осенняя сказка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Оформление музыкального зала к празднику «Осень в зале побывала, чудо-краски разбросала»</dc:title>
  <dc:creator>дом</dc:creator>
  <cp:lastModifiedBy>дом</cp:lastModifiedBy>
  <cp:revision>2</cp:revision>
  <dcterms:created xsi:type="dcterms:W3CDTF">2022-10-26T07:52:23Z</dcterms:created>
  <dcterms:modified xsi:type="dcterms:W3CDTF">2022-10-26T08:03:26Z</dcterms:modified>
</cp:coreProperties>
</file>