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2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DA04-FE09-4BB3-B9D7-5047774B5AC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лассически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smtClean="0">
                <a:solidFill>
                  <a:srgbClr val="C00000"/>
                </a:solidFill>
              </a:rPr>
              <a:t>Семинар </a:t>
            </a:r>
            <a:r>
              <a:rPr lang="ru-RU" sz="4900" b="1" smtClean="0">
                <a:solidFill>
                  <a:srgbClr val="C00000"/>
                </a:solidFill>
              </a:rPr>
              <a:t>– тренинг </a:t>
            </a:r>
            <a:r>
              <a:rPr lang="ru-RU" sz="4900" b="1" dirty="0" smtClean="0">
                <a:solidFill>
                  <a:srgbClr val="C00000"/>
                </a:solidFill>
              </a:rPr>
              <a:t>для родителей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920880" cy="194421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Нейроигры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 детьми в домашних условиях.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Развитие межполушарных связей у детей дошкольного возраста»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013176"/>
            <a:ext cx="2966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Юсупова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9145016" cy="65253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Только взаимосвязанная работа двух полушарий мозга обеспечивает нормальную работу всех психических процессов.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Чем лучше будут развиты межполушарные связи, тем выше у ребёнка будет интеллектуальное развитие, память, внимание, речь, воображение, мышление и восприятие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0" name="AutoShape 2" descr="https://top-fon.com/uploads/posts/2023-01/1674656625_top-fon-com-p-fon-dlya-prezentatsii-emotsionalnii-intell-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i.ytimg.com/vi/Ln2YM-4yjXA/maxresdefault.jpg"/>
          <p:cNvPicPr>
            <a:picLocks noChangeAspect="1" noChangeArrowheads="1"/>
          </p:cNvPicPr>
          <p:nvPr/>
        </p:nvPicPr>
        <p:blipFill>
          <a:blip r:embed="rId3" cstate="print"/>
          <a:srcRect t="7159" b="8724"/>
          <a:stretch>
            <a:fillRect/>
          </a:stretch>
        </p:blipFill>
        <p:spPr bwMode="auto">
          <a:xfrm>
            <a:off x="1115616" y="3212976"/>
            <a:ext cx="7152729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604448" cy="62646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Применение</a:t>
            </a:r>
            <a:r>
              <a:rPr lang="ru-RU" sz="2800" dirty="0" smtClean="0"/>
              <a:t> </a:t>
            </a:r>
            <a:r>
              <a:rPr lang="ru-RU" sz="2800" dirty="0" err="1" smtClean="0"/>
              <a:t>нейроигр</a:t>
            </a:r>
            <a:r>
              <a:rPr lang="ru-RU" sz="2800" dirty="0" smtClean="0"/>
              <a:t> и </a:t>
            </a:r>
            <a:r>
              <a:rPr lang="ru-RU" sz="2800" dirty="0" err="1" smtClean="0"/>
              <a:t>нейроупражнений</a:t>
            </a:r>
            <a:r>
              <a:rPr lang="ru-RU" sz="2800" dirty="0" smtClean="0"/>
              <a:t> позволяет улучшить у ребенка память, внимание, речь, пространственные представления, мыслительную деятельность, мелкую и крупную моторику, снижает утомляемость, повышает способность к произвольному контролю. 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6" name="AutoShape 2" descr="https://top-fon.com/uploads/posts/2023-02/1675207850_top-fon-com-p-odarennie-deti-fon-prezentatsii-1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s://gas-kvas.com/uploads/posts/2023-02/1676515150_gas-kvas-com-p-risunki-dlya-detskogo-razvitiya-24.jpg"/>
          <p:cNvPicPr>
            <a:picLocks noChangeAspect="1" noChangeArrowheads="1"/>
          </p:cNvPicPr>
          <p:nvPr/>
        </p:nvPicPr>
        <p:blipFill>
          <a:blip r:embed="rId3" cstate="print"/>
          <a:srcRect l="5964" t="11027" r="6942"/>
          <a:stretch>
            <a:fillRect/>
          </a:stretch>
        </p:blipFill>
        <p:spPr bwMode="auto">
          <a:xfrm>
            <a:off x="683568" y="2924944"/>
            <a:ext cx="846043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 вам интересно узнать, какое у вас ведущее полушарие?</a:t>
            </a:r>
          </a:p>
          <a:p>
            <a:pPr lvl="0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Тест </a:t>
            </a:r>
            <a:r>
              <a:rPr lang="ru-RU" sz="2400" dirty="0" smtClean="0">
                <a:solidFill>
                  <a:srgbClr val="C00000"/>
                </a:solidFill>
              </a:rPr>
              <a:t>№ 1.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Необходимо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сцепить 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(сплести)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 руки в замок, посмотреть большой палец какой из рук оказался сверху. Если сверху оказался палец левой руки, то следует запомнить букву Л, если правой, то П.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Тест № 2.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Представьте, что вы целитесь в мишень. Прицелились? Какой глаз вы закрыли? И соответственно, при закрытом левом глазе запоминаем букву Л, при закрытом правом глазе запоминаем букву П.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Тест № 3.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Сложите руки на груди, в так называемой позе 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«Наполеона»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 Обратите внимание, кисть какой руки находится сверху? Запоминаем!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Тест № 4.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Поаплодируйте друг другу. Вы все молодцы! Но какая же рука была активнее? Запоминаем для себя соответствующую букву.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600" b="1" i="1" dirty="0" err="1" smtClean="0">
                <a:solidFill>
                  <a:schemeClr val="accent5">
                    <a:lumMod val="75000"/>
                  </a:schemeClr>
                </a:solidFill>
              </a:rPr>
              <a:t>Нейротаблицы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 на внимание»</a:t>
            </a:r>
            <a:endParaRPr lang="ru-RU" sz="2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данных играх необходимо одновременно двумя руками находить одинаковые объекты слева и справа. Объекты могут быть абсолютно разные: дикие и домашние животные, цифры, числа, алфавит и т. д. Можно полностью изменить изображения по Вашим педагогическим потребностям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sz="2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600" i="1" dirty="0" smtClean="0">
                <a:solidFill>
                  <a:schemeClr val="accent5">
                    <a:lumMod val="75000"/>
                  </a:schemeClr>
                </a:solidFill>
              </a:rPr>
              <a:t>Игра 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«Умные дорожки», 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где нужно провести одновременно пальцами обеих рук по дорожке.</a:t>
            </a:r>
          </a:p>
          <a:p>
            <a:endParaRPr lang="ru-RU" sz="2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600" b="1" i="1" dirty="0" smtClean="0">
                <a:solidFill>
                  <a:schemeClr val="accent5">
                    <a:lumMod val="75000"/>
                  </a:schemeClr>
                </a:solidFill>
              </a:rPr>
              <a:t>Шагаем пальцами»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 Нужно пройти 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одновременно пальцами обеих рук по 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</a:rPr>
              <a:t>дорожке</a:t>
            </a:r>
            <a:endParaRPr lang="ru-RU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Нейроигра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«Класс – </a:t>
            </a:r>
            <a:r>
              <a:rPr lang="ru-RU" sz="2400" b="1" i="1" dirty="0" smtClean="0">
                <a:solidFill>
                  <a:srgbClr val="002060"/>
                </a:solidFill>
              </a:rPr>
              <a:t>заяц»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Цель: развитие межполушарного взаимодействия, внимания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Методика проведения: ребенок левой рукой показывает «класс», правой – «зайчика». Одновременно менять положение рук и постепенно наращивать скорость.</a:t>
            </a:r>
          </a:p>
          <a:p>
            <a:endParaRPr lang="ru-RU" sz="2400" dirty="0" smtClean="0"/>
          </a:p>
          <a:p>
            <a:pPr lvl="0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 descr="https://fresh-cards.ru/images/cards/foto-kartinka-klass-pal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08920"/>
            <a:ext cx="2965525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s://salonfifi.ru/wp-content/uploads/8/8/7/887c9525d38227e645fa3a612498b424.jpeg"/>
          <p:cNvPicPr>
            <a:picLocks noChangeAspect="1" noChangeArrowheads="1"/>
          </p:cNvPicPr>
          <p:nvPr/>
        </p:nvPicPr>
        <p:blipFill>
          <a:blip r:embed="rId4" cstate="print"/>
          <a:srcRect r="50148"/>
          <a:stretch>
            <a:fillRect/>
          </a:stretch>
        </p:blipFill>
        <p:spPr bwMode="auto">
          <a:xfrm>
            <a:off x="899592" y="2708920"/>
            <a:ext cx="3096344" cy="3348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Нейроупражнение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«Колечко».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Цель: развитие межполушарного взаимодействия.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Поочередно и как можно быстрее перебирать пальцы рук, соединяя кольцо с большим пальцем, указательным, средним и т.д. Затем в обратном порядке – от мизинца к указательному пальцу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/>
          </a:p>
        </p:txBody>
      </p:sp>
      <p:pic>
        <p:nvPicPr>
          <p:cNvPr id="29698" name="Picture 2" descr="https://avatars.mds.yandex.net/get-images-cbir/1674385/1aEMDNeJMtotFN83JWIJsg2583/ocr"/>
          <p:cNvPicPr>
            <a:picLocks noChangeAspect="1" noChangeArrowheads="1"/>
          </p:cNvPicPr>
          <p:nvPr/>
        </p:nvPicPr>
        <p:blipFill>
          <a:blip r:embed="rId3" cstate="print"/>
          <a:srcRect b="16526"/>
          <a:stretch>
            <a:fillRect/>
          </a:stretch>
        </p:blipFill>
        <p:spPr bwMode="auto">
          <a:xfrm>
            <a:off x="1835696" y="2996952"/>
            <a:ext cx="6096000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Нейроигра</a:t>
            </a:r>
            <a:r>
              <a:rPr lang="ru-RU" sz="2800" b="1" i="1" dirty="0" smtClean="0">
                <a:solidFill>
                  <a:srgbClr val="002060"/>
                </a:solidFill>
              </a:rPr>
              <a:t> «Симметричное рисование</a:t>
            </a:r>
            <a:r>
              <a:rPr lang="ru-RU" sz="2800" b="1" i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 Одновременное рисование  в воздухе указательными пальцами обеих рук (затем можно чередовать пальцы) по линиям различной </a:t>
            </a:r>
            <a:r>
              <a:rPr lang="ru-RU" sz="2800" dirty="0" smtClean="0">
                <a:solidFill>
                  <a:srgbClr val="002060"/>
                </a:solidFill>
              </a:rPr>
              <a:t>конфигурации.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avatars.dzeninfra.ru/get-zen_doc/3990339/pub_6410ab6e89de045015a58871_6410ab83c47f9c0283305f8b/smart_crop_516x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5472608" cy="3075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264696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Что вы нового узнали и отметили для себя? </a:t>
            </a:r>
          </a:p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Можно ли использовать предлагаемый метод или отдельные игры в домашних условиях?</a:t>
            </a:r>
          </a:p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Ваши идеи и предложения использования </a:t>
            </a:r>
          </a:p>
          <a:p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нейроигр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нейроупражнений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в домашней обстановке?</a:t>
            </a:r>
          </a:p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 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409454"/>
            <a:ext cx="8424936" cy="32932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завершении пожалуйста, оцените представленный материал.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Если вы сегодня узнали что-то новое для себя,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поднимите вверх большой палец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покажите жест «Класс!» правой рукой.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 – если вам было интересно.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Если вам на семинаре-тренинге было психологически комфортно – жест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Окей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!» левой рукой.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Если есть возможность использования представленных материалов в ежедневно - поочерёдно меняйте жесты на левой и правой руке. Сначала медленно, затем ускоряя темп.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7" name="Picture 2" descr="https://fresh-cards.ru/images/cards/foto-kartinka-klass-pal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61048"/>
            <a:ext cx="2448272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3" name="Picture 3" descr="https://i.pinimg.com/736x/9f/f2/f2/9ff2f27e22097fee1878653106981c6a--on-my-life-d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861048"/>
            <a:ext cx="2304256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 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614736" y="1772816"/>
            <a:ext cx="58134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внимание!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ttps://upravadorogomilovo.ru/files/data/user/elena/files/now/2019.02.12-1549947865.8656_psixo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08920"/>
            <a:ext cx="61912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лассически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8280920" cy="6858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уровня знаний родителей по использованию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нейроигр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упражнений, применение которых возможно в домашних условиях, познакомить родителей с закономерностями развития межполушарного взаимодействия.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познакомить участников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семинара-тренинга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эффективными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играми и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нейроупражнениями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способствующими умственному и физическому развитию дошкольников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• заинтересовать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родителей в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межпошарного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взаимодействия,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которые оказывают положительное воздействие на развитие дошкольников.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лассически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208912" cy="6453336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План проведения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семинара-тренинга: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1 этап.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Приветствие. Вводное слово педагога-психолога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Нейроигра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для вхождения в тему.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2 этап.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Теоретическая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часть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Значение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нейроигры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для развития межполушарных связей.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Практическая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часть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Знакомство с нейропсихологическими играми и упражнениями.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3 этап.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Подведение итогов. Рефлексия.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лассически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7632848" cy="6264696"/>
          </a:xfrm>
        </p:spPr>
        <p:txBody>
          <a:bodyPr>
            <a:normAutofit lnSpcReduction="10000"/>
          </a:bodyPr>
          <a:lstStyle/>
          <a:p>
            <a:r>
              <a:rPr lang="ru-RU" sz="4600" dirty="0" smtClean="0">
                <a:solidFill>
                  <a:srgbClr val="00B050"/>
                </a:solidFill>
              </a:rPr>
              <a:t>Правила тренинга</a:t>
            </a:r>
            <a:endParaRPr lang="ru-RU" sz="4600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1.</a:t>
            </a:r>
            <a:r>
              <a:rPr lang="ru-RU" i="1" dirty="0" smtClean="0">
                <a:solidFill>
                  <a:srgbClr val="00B0F0"/>
                </a:solidFill>
              </a:rPr>
              <a:t>Общение на основе доверия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2.</a:t>
            </a:r>
            <a:r>
              <a:rPr lang="ru-RU" i="1" dirty="0" smtClean="0">
                <a:solidFill>
                  <a:srgbClr val="00B0F0"/>
                </a:solidFill>
              </a:rPr>
              <a:t>«</a:t>
            </a:r>
            <a:r>
              <a:rPr lang="ru-RU" i="1" dirty="0" err="1" smtClean="0">
                <a:solidFill>
                  <a:srgbClr val="00B0F0"/>
                </a:solidFill>
              </a:rPr>
              <a:t>Я-высказывания</a:t>
            </a:r>
            <a:r>
              <a:rPr lang="ru-RU" i="1" dirty="0" smtClean="0">
                <a:solidFill>
                  <a:srgbClr val="00B0F0"/>
                </a:solidFill>
              </a:rPr>
              <a:t>».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Поэтому мы используем  высказывания: «Я считаю, что».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3. </a:t>
            </a:r>
            <a:r>
              <a:rPr lang="ru-RU" i="1" dirty="0" smtClean="0">
                <a:solidFill>
                  <a:srgbClr val="00B0F0"/>
                </a:solidFill>
              </a:rPr>
              <a:t>Правило «СТОП</a:t>
            </a:r>
            <a:r>
              <a:rPr lang="ru-RU" dirty="0" smtClean="0">
                <a:solidFill>
                  <a:srgbClr val="00B0F0"/>
                </a:solidFill>
              </a:rPr>
              <a:t>».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Если кто-то не желает отвечать на вопрос, участвовать в игре, он имеет право сказать: «Стоп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!»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4.</a:t>
            </a:r>
            <a:r>
              <a:rPr lang="ru-RU" i="1" dirty="0" smtClean="0">
                <a:solidFill>
                  <a:srgbClr val="00B0F0"/>
                </a:solidFill>
              </a:rPr>
              <a:t>Уважение к тому, кто говорит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предусматривает невозможность прерывать говорящего.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лассически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7935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Упражнение «Ухо – нос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https://www.polsov.com/upload/014/u1405/a/6/836ceb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344816" cy="5084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604448" cy="61926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Нейроигры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– эффективнейшая методика, позволяющая улучшить у ребенка память, внимание, речь, пространственные представления, мыслительную деятельность, мелкую и крупную моторику, то есть это инструмент, который сможет скорректировать психические дисфункции у детей, которые возникают вследствие недостаточного развития межполушарных связей.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Межполушарное взаимодействие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 особый механизм объединения левого и правого полушария в единую интегративную, целостно работающую систему, формирующийся под влиянием как генетических, так и средовых факторов.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892480" cy="61926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 что отвечает левое полушарие: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логика, память;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абстрактное, аналитическое мышление;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обработка вербальной информации;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анализ информации, делает вывод;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отвечает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 правую половину тела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rgbClr val="C00000"/>
                </a:solidFill>
              </a:rPr>
              <a:t>Левополушарный</a:t>
            </a:r>
            <a:r>
              <a:rPr lang="ru-RU" dirty="0" smtClean="0">
                <a:solidFill>
                  <a:srgbClr val="C00000"/>
                </a:solidFill>
              </a:rPr>
              <a:t> тип. </a:t>
            </a:r>
            <a:endParaRPr lang="ru-RU" dirty="0" smtClean="0">
              <a:solidFill>
                <a:srgbClr val="C00000"/>
              </a:solidFill>
            </a:endParaRPr>
          </a:p>
          <a:p>
            <a:pPr indent="457200"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Левое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полушарие оперирует словами, условными знаками, символами; отвечает за счет, письмо; обеспечивает способность к анализу, абстрактное, концептуальное и двумерное мышление. Информация, поступившая в левое полушарие, обрабатывается последовательно, линейно, медленно.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9145016" cy="626469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 что отвечает правое полушарие: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обработка невербальной информации, эмоциональность;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музыкальные и художественные способности;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ориентация в пространстве;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способность понимать метафоры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(смысл пословиц, поговорок, шуток)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обработка большого количества информации одновременно, интуиция;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воображение;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отвечает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 левую половину тела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Правополушарный тип. </a:t>
            </a:r>
            <a:endParaRPr lang="ru-RU" sz="3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70000"/>
              </a:lnSpc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Правое </a:t>
            </a: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полушарие оперирует образами реальных предметов, отвечает за ориентацию в пространстве и восприятие пространственных отношений. Обеспечивает синтетическую деятельность мозга; наглядно-образное, трехмерное мышление, связанное с целостным представлением ситуации и тех изменений в ней, которые желательно получить. Информация, поступившая в правое полушарие, обрабатывается быстро.</a:t>
            </a:r>
            <a:endParaRPr lang="ru-RU" sz="34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604448" cy="62646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Признаки </a:t>
            </a:r>
            <a:r>
              <a:rPr lang="ru-RU" dirty="0" err="1" smtClean="0">
                <a:solidFill>
                  <a:srgbClr val="C00000"/>
                </a:solidFill>
              </a:rPr>
              <a:t>несформированности</a:t>
            </a:r>
            <a:r>
              <a:rPr lang="ru-RU" dirty="0" smtClean="0">
                <a:solidFill>
                  <a:srgbClr val="C00000"/>
                </a:solidFill>
              </a:rPr>
              <a:t> межполушарного взаимодействия:</a:t>
            </a:r>
          </a:p>
          <a:p>
            <a:r>
              <a:rPr lang="ru-RU" dirty="0" smtClean="0"/>
              <a:t>• зеркальное написание букв и цифр;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псевдолеворукость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 логопедические отклонения;</a:t>
            </a:r>
          </a:p>
          <a:p>
            <a:r>
              <a:rPr lang="ru-RU" dirty="0" smtClean="0"/>
              <a:t>• неловкость движений;</a:t>
            </a:r>
          </a:p>
          <a:p>
            <a:r>
              <a:rPr lang="ru-RU" dirty="0" smtClean="0"/>
              <a:t>• агрессия;</a:t>
            </a:r>
          </a:p>
          <a:p>
            <a:r>
              <a:rPr lang="ru-RU" dirty="0" smtClean="0"/>
              <a:t>• плохая память;</a:t>
            </a:r>
          </a:p>
          <a:p>
            <a:r>
              <a:rPr lang="ru-RU" dirty="0" smtClean="0"/>
              <a:t>• отсутствие познавательной мотивации;</a:t>
            </a:r>
          </a:p>
          <a:p>
            <a:r>
              <a:rPr lang="ru-RU" dirty="0" smtClean="0"/>
              <a:t>• инфантильность.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536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Семинар – тренинг для родителей </vt:lpstr>
      <vt:lpstr>Слайд 2</vt:lpstr>
      <vt:lpstr>Слайд 3</vt:lpstr>
      <vt:lpstr>Слайд 4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ап</dc:creator>
  <cp:lastModifiedBy>ап</cp:lastModifiedBy>
  <cp:revision>21</cp:revision>
  <dcterms:created xsi:type="dcterms:W3CDTF">2024-02-18T09:30:01Z</dcterms:created>
  <dcterms:modified xsi:type="dcterms:W3CDTF">2024-02-18T19:22:25Z</dcterms:modified>
</cp:coreProperties>
</file>