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64" r:id="rId4"/>
    <p:sldId id="265" r:id="rId5"/>
    <p:sldId id="266" r:id="rId6"/>
    <p:sldId id="267" r:id="rId7"/>
    <p:sldId id="268" r:id="rId8"/>
    <p:sldId id="271" r:id="rId9"/>
    <p:sldId id="269" r:id="rId10"/>
    <p:sldId id="275" r:id="rId11"/>
    <p:sldId id="270" r:id="rId12"/>
    <p:sldId id="272" r:id="rId13"/>
    <p:sldId id="273" r:id="rId14"/>
    <p:sldId id="274" r:id="rId15"/>
    <p:sldId id="25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41721-97DB-4C4F-BBBE-AF8152E8B53B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3F7A7-DF15-406B-84EB-FF52B2B2B9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77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3F7A7-DF15-406B-84EB-FF52B2B2B94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027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3F7A7-DF15-406B-84EB-FF52B2B2B94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64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jpeg"/><Relationship Id="rId7" Type="http://schemas.openxmlformats.org/officeDocument/2006/relationships/image" Target="../media/image3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gif"/><Relationship Id="rId12" Type="http://schemas.openxmlformats.org/officeDocument/2006/relationships/hyperlink" Target="https://orenlib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hyperlink" Target="https://ru.citaty.net/tsitaty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s://yandex.ru/images/search" TargetMode="External"/><Relationship Id="rId4" Type="http://schemas.openxmlformats.org/officeDocument/2006/relationships/image" Target="../media/image43.png"/><Relationship Id="rId9" Type="http://schemas.openxmlformats.org/officeDocument/2006/relationships/hyperlink" Target="http://lib-cher-rayon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jpeg"/><Relationship Id="rId7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jpeg"/><Relationship Id="rId7" Type="http://schemas.openxmlformats.org/officeDocument/2006/relationships/image" Target="../media/image2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331640" y="1124744"/>
            <a:ext cx="7272808" cy="2520280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effectLst>
            <a:softEdge rad="317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_AlbionicTitulInfl" panose="020B0903060703020204" pitchFamily="34" charset="-52"/>
                <a:ea typeface="+mj-ea"/>
                <a:cs typeface="+mj-cs"/>
              </a:rPr>
              <a:t>Книги –юбиляры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_AlbionicTitulInfl" panose="020B0903060703020204" pitchFamily="34" charset="-52"/>
                <a:ea typeface="+mj-ea"/>
                <a:cs typeface="+mj-cs"/>
              </a:rPr>
              <a:t>2021 года .</a:t>
            </a:r>
          </a:p>
        </p:txBody>
      </p:sp>
      <p:pic>
        <p:nvPicPr>
          <p:cNvPr id="32" name="Рисунок 31"/>
          <p:cNvPicPr/>
          <p:nvPr/>
        </p:nvPicPr>
        <p:blipFill>
          <a:blip r:embed="rId5" cstate="print"/>
          <a:srcRect l="28382" t="18798" r="64559" b="78330"/>
          <a:stretch>
            <a:fillRect/>
          </a:stretch>
        </p:blipFill>
        <p:spPr bwMode="auto">
          <a:xfrm>
            <a:off x="0" y="6597353"/>
            <a:ext cx="1187624" cy="2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3833460"/>
            <a:ext cx="4176464" cy="1152128"/>
          </a:xfrm>
          <a:blipFill>
            <a:blip r:embed="rId4" cstate="print"/>
            <a:tile tx="0" ty="0" sx="100000" sy="100000" flip="none" algn="tl"/>
          </a:blipFill>
          <a:effectLst>
            <a:softEdge rad="317500"/>
          </a:effectLst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buNone/>
            </a:pPr>
            <a:endParaRPr lang="ru-RU" sz="2800" i="1" dirty="0">
              <a:solidFill>
                <a:srgbClr val="C00000"/>
              </a:solidFill>
              <a:latin typeface="a_AlbionicTitulInfl" panose="020B0903060703020204" pitchFamily="34" charset="-52"/>
              <a:cs typeface="Times New Roman" pitchFamily="18" charset="0"/>
            </a:endParaRPr>
          </a:p>
          <a:p>
            <a:pPr algn="l">
              <a:spcBef>
                <a:spcPts val="0"/>
              </a:spcBef>
              <a:buNone/>
            </a:pPr>
            <a:r>
              <a:rPr lang="ru-RU" sz="2800" i="1" dirty="0">
                <a:solidFill>
                  <a:srgbClr val="C00000"/>
                </a:solidFill>
                <a:latin typeface="a_AlbionicTitulInfl" panose="020B0903060703020204" pitchFamily="34" charset="-52"/>
                <a:cs typeface="Times New Roman" pitchFamily="18" charset="0"/>
              </a:rPr>
              <a:t>Воспитатель Хамышена Н.В. </a:t>
            </a:r>
          </a:p>
          <a:p>
            <a:pPr algn="l">
              <a:spcBef>
                <a:spcPts val="0"/>
              </a:spcBef>
              <a:buNone/>
            </a:pPr>
            <a:r>
              <a:rPr lang="ru-RU" sz="2800" i="1" dirty="0">
                <a:solidFill>
                  <a:srgbClr val="C00000"/>
                </a:solidFill>
                <a:latin typeface="a_AlbionicTitulInfl" panose="020B0903060703020204" pitchFamily="34" charset="-52"/>
                <a:cs typeface="Times New Roman" pitchFamily="18" charset="0"/>
              </a:rPr>
              <a:t>Г. </a:t>
            </a:r>
            <a:r>
              <a:rPr lang="ru-RU" sz="2800" i="1" dirty="0" err="1">
                <a:solidFill>
                  <a:srgbClr val="C00000"/>
                </a:solidFill>
                <a:latin typeface="a_AlbionicTitulInfl" panose="020B0903060703020204" pitchFamily="34" charset="-52"/>
                <a:cs typeface="Times New Roman" pitchFamily="18" charset="0"/>
              </a:rPr>
              <a:t>орск</a:t>
            </a:r>
            <a:r>
              <a:rPr lang="ru-RU" sz="2800" i="1" dirty="0">
                <a:solidFill>
                  <a:srgbClr val="C00000"/>
                </a:solidFill>
                <a:latin typeface="a_AlbionicTitulInfl" panose="020B0903060703020204" pitchFamily="34" charset="-52"/>
                <a:cs typeface="Times New Roman" pitchFamily="18" charset="0"/>
              </a:rPr>
              <a:t> </a:t>
            </a:r>
          </a:p>
        </p:txBody>
      </p:sp>
      <p:pic>
        <p:nvPicPr>
          <p:cNvPr id="3" name="prihodite_v_gosti_k_nam_minus">
            <a:hlinkClick r:id="" action="ppaction://media"/>
            <a:extLst>
              <a:ext uri="{FF2B5EF4-FFF2-40B4-BE49-F238E27FC236}">
                <a16:creationId xmlns:a16="http://schemas.microsoft.com/office/drawing/2014/main" id="{8F395F0F-65D5-4EAB-BE18-424C27E2B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4312332"/>
            <a:ext cx="609600" cy="6096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DD4087-F35B-4627-9C75-B5F263949BDF}"/>
              </a:ext>
            </a:extLst>
          </p:cNvPr>
          <p:cNvSpPr/>
          <p:nvPr/>
        </p:nvSpPr>
        <p:spPr>
          <a:xfrm>
            <a:off x="1763688" y="548680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C00000"/>
                </a:solidFill>
                <a:latin typeface="a_AlbionicTitulInfl" panose="020B0903060703020204" pitchFamily="34" charset="-52"/>
                <a:cs typeface="Times New Roman" pitchFamily="18" charset="0"/>
              </a:rPr>
              <a:t>МДОАУ </a:t>
            </a:r>
            <a:r>
              <a:rPr lang="ru-RU" i="1" dirty="0" err="1">
                <a:solidFill>
                  <a:srgbClr val="C00000"/>
                </a:solidFill>
                <a:latin typeface="a_AlbionicTitulInfl" panose="020B0903060703020204" pitchFamily="34" charset="-52"/>
                <a:cs typeface="Times New Roman" pitchFamily="18" charset="0"/>
              </a:rPr>
              <a:t>д.сад</a:t>
            </a:r>
            <a:r>
              <a:rPr lang="ru-RU" i="1" dirty="0">
                <a:solidFill>
                  <a:srgbClr val="C00000"/>
                </a:solidFill>
                <a:latin typeface="a_AlbionicTitulInfl" panose="020B0903060703020204" pitchFamily="34" charset="-52"/>
                <a:cs typeface="Times New Roman" pitchFamily="18" charset="0"/>
              </a:rPr>
              <a:t> № 19 «Капитошка»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r="-6890" b="68689"/>
          <a:stretch>
            <a:fillRect/>
          </a:stretch>
        </p:blipFill>
        <p:spPr bwMode="auto">
          <a:xfrm>
            <a:off x="395536" y="1340768"/>
            <a:ext cx="2750691" cy="55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24878" r="-6890" b="44892"/>
          <a:stretch>
            <a:fillRect/>
          </a:stretch>
        </p:blipFill>
        <p:spPr bwMode="auto">
          <a:xfrm rot="733572">
            <a:off x="6105330" y="1266533"/>
            <a:ext cx="2750691" cy="53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48044" r="-6890" b="19532"/>
          <a:stretch>
            <a:fillRect/>
          </a:stretch>
        </p:blipFill>
        <p:spPr bwMode="auto">
          <a:xfrm rot="491950">
            <a:off x="4598684" y="5638448"/>
            <a:ext cx="2750691" cy="57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7734" y="1407189"/>
            <a:ext cx="7908531" cy="4752528"/>
          </a:xfrm>
          <a:blipFill>
            <a:blip r:embed="rId4" cstate="print"/>
            <a:tile tx="0" ty="0" sx="100000" sy="100000" flip="none" algn="tl"/>
          </a:blipFill>
          <a:effectLst>
            <a:softEdge rad="317500"/>
          </a:effectLst>
        </p:spPr>
        <p:txBody>
          <a:bodyPr>
            <a:normAutofit/>
          </a:bodyPr>
          <a:lstStyle/>
          <a:p>
            <a:pPr algn="l"/>
            <a:r>
              <a:rPr lang="ru-RU" sz="1600" dirty="0">
                <a:latin typeface="+mn-lt"/>
              </a:rPr>
              <a:t>	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1600" dirty="0">
                <a:latin typeface="a_AlbionicTitulInfl" panose="020B0903060703020204" pitchFamily="34" charset="-52"/>
              </a:rPr>
              <a:t> </a:t>
            </a:r>
            <a:br>
              <a:rPr lang="ru-RU" sz="1600" dirty="0">
                <a:latin typeface="+mn-lt"/>
              </a:rPr>
            </a:br>
            <a:r>
              <a:rPr lang="ru-RU" sz="1600" dirty="0">
                <a:latin typeface="+mn-lt"/>
              </a:rPr>
              <a:t>                   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2400" dirty="0">
                <a:latin typeface="+mn-lt"/>
              </a:rPr>
              <a:t>                </a:t>
            </a:r>
            <a:r>
              <a:rPr lang="ru-RU" sz="2400" dirty="0">
                <a:solidFill>
                  <a:srgbClr val="C00000"/>
                </a:solidFill>
                <a:latin typeface="a_AlbionicTitulInfl" panose="020B0903060703020204" pitchFamily="34" charset="-52"/>
              </a:rPr>
              <a:t>1936 год</a:t>
            </a:r>
            <a:endParaRPr lang="ru-RU" sz="1600" dirty="0">
              <a:latin typeface="a_AlbionicTitulInfl" panose="020B0903060703020204" pitchFamily="34" charset="-52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827584" y="432340"/>
            <a:ext cx="7488832" cy="1152128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effectLst>
            <a:softEdge rad="317500"/>
          </a:effectLst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85 лет </a:t>
            </a:r>
            <a:r>
              <a:rPr lang="ru-RU" sz="2800" b="1" dirty="0" err="1">
                <a:solidFill>
                  <a:srgbClr val="C00000"/>
                </a:solidFill>
                <a:latin typeface="a_AlbionicTitulInfl" panose="020B0903060703020204" pitchFamily="34" charset="-52"/>
              </a:rPr>
              <a:t>А.Н.Толстой</a:t>
            </a:r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 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«золотой ключик или Приключение Буратино»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_AlbionicTitulInfl" panose="020B0903060703020204" pitchFamily="34" charset="-52"/>
              <a:ea typeface="+mj-ea"/>
              <a:cs typeface="+mj-cs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5" cstate="print"/>
          <a:srcRect l="28382" t="18798" r="64559" b="78330"/>
          <a:stretch>
            <a:fillRect/>
          </a:stretch>
        </p:blipFill>
        <p:spPr bwMode="auto">
          <a:xfrm>
            <a:off x="0" y="6597353"/>
            <a:ext cx="1187624" cy="2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s3.hostingkartinok.com/uploads/images/2014/01/ab49f5531af8b6482dd804f33a41f61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4797152"/>
            <a:ext cx="1772816" cy="177281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5A8D17-AE52-4744-9276-D8B0703B11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151" y="1650889"/>
            <a:ext cx="2911343" cy="3164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9F989B-C36C-4E68-96A4-94DD452B98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4344" y="1488271"/>
            <a:ext cx="3284772" cy="4385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3229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r="-6890" b="68689"/>
          <a:stretch>
            <a:fillRect/>
          </a:stretch>
        </p:blipFill>
        <p:spPr bwMode="auto">
          <a:xfrm>
            <a:off x="395536" y="1340768"/>
            <a:ext cx="2750691" cy="55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24878" r="-6890" b="44892"/>
          <a:stretch>
            <a:fillRect/>
          </a:stretch>
        </p:blipFill>
        <p:spPr bwMode="auto">
          <a:xfrm rot="733572">
            <a:off x="6105330" y="1266533"/>
            <a:ext cx="2750691" cy="53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48044" r="-6890" b="19532"/>
          <a:stretch>
            <a:fillRect/>
          </a:stretch>
        </p:blipFill>
        <p:spPr bwMode="auto">
          <a:xfrm rot="491950">
            <a:off x="4598684" y="5638448"/>
            <a:ext cx="2750691" cy="57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4751" y="1410458"/>
            <a:ext cx="7908531" cy="4752528"/>
          </a:xfr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>
            <a:normAutofit/>
          </a:bodyPr>
          <a:lstStyle/>
          <a:p>
            <a:pPr algn="l"/>
            <a:r>
              <a:rPr lang="ru-RU" sz="1600" dirty="0">
                <a:latin typeface="+mn-lt"/>
              </a:rPr>
              <a:t>	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1600" dirty="0">
                <a:latin typeface="a_AlbionicTitulInfl" panose="020B0903060703020204" pitchFamily="34" charset="-52"/>
              </a:rPr>
              <a:t> </a:t>
            </a:r>
            <a:br>
              <a:rPr lang="ru-RU" sz="1600" dirty="0">
                <a:latin typeface="+mn-lt"/>
              </a:rPr>
            </a:br>
            <a:r>
              <a:rPr lang="ru-RU" sz="1600" dirty="0">
                <a:latin typeface="+mn-lt"/>
              </a:rPr>
              <a:t>                   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2400" dirty="0">
                <a:latin typeface="+mn-lt"/>
              </a:rPr>
              <a:t>                </a:t>
            </a:r>
            <a:r>
              <a:rPr lang="ru-RU" sz="2400" dirty="0">
                <a:solidFill>
                  <a:srgbClr val="C00000"/>
                </a:solidFill>
                <a:latin typeface="a_AlbionicTitulInfl" panose="020B0903060703020204" pitchFamily="34" charset="-52"/>
              </a:rPr>
              <a:t>1941 год</a:t>
            </a:r>
            <a:endParaRPr lang="ru-RU" sz="1600" dirty="0">
              <a:latin typeface="a_AlbionicTitulInfl" panose="020B0903060703020204" pitchFamily="34" charset="-52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827584" y="432340"/>
            <a:ext cx="7488832" cy="115212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80 лет Л. Пантелеев 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«Честное слово»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_AlbionicTitulInfl" panose="020B0903060703020204" pitchFamily="34" charset="-52"/>
              <a:ea typeface="+mj-ea"/>
              <a:cs typeface="+mj-cs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 l="28382" t="18798" r="64559" b="78330"/>
          <a:stretch>
            <a:fillRect/>
          </a:stretch>
        </p:blipFill>
        <p:spPr bwMode="auto">
          <a:xfrm>
            <a:off x="0" y="6597353"/>
            <a:ext cx="1187624" cy="2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s3.hostingkartinok.com/uploads/images/2014/01/ab49f5531af8b6482dd804f33a41f61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797152"/>
            <a:ext cx="1772816" cy="1772816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0C6D34-3EA2-4696-AB39-C8076E77F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441" y="1690574"/>
            <a:ext cx="2841297" cy="4472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C4014E2-0341-4121-89DA-E2E2450A17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763" y="1482630"/>
            <a:ext cx="2592149" cy="3375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2574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r="-6890" b="68689"/>
          <a:stretch>
            <a:fillRect/>
          </a:stretch>
        </p:blipFill>
        <p:spPr bwMode="auto">
          <a:xfrm>
            <a:off x="395536" y="1340768"/>
            <a:ext cx="2750691" cy="55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24878" r="-6890" b="44892"/>
          <a:stretch>
            <a:fillRect/>
          </a:stretch>
        </p:blipFill>
        <p:spPr bwMode="auto">
          <a:xfrm rot="733572">
            <a:off x="6105330" y="1266533"/>
            <a:ext cx="2750691" cy="53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48044" r="-6890" b="19532"/>
          <a:stretch>
            <a:fillRect/>
          </a:stretch>
        </p:blipFill>
        <p:spPr bwMode="auto">
          <a:xfrm rot="491950">
            <a:off x="4598684" y="5638448"/>
            <a:ext cx="2750691" cy="57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4751" y="1410458"/>
            <a:ext cx="7908531" cy="4752528"/>
          </a:xfr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>
            <a:normAutofit/>
          </a:bodyPr>
          <a:lstStyle/>
          <a:p>
            <a:pPr algn="l"/>
            <a:r>
              <a:rPr lang="ru-RU" sz="1600" dirty="0">
                <a:latin typeface="+mn-lt"/>
              </a:rPr>
              <a:t>	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1600" dirty="0">
                <a:latin typeface="a_AlbionicTitulInfl" panose="020B0903060703020204" pitchFamily="34" charset="-52"/>
              </a:rPr>
              <a:t> </a:t>
            </a:r>
            <a:br>
              <a:rPr lang="ru-RU" sz="1600" dirty="0">
                <a:latin typeface="+mn-lt"/>
              </a:rPr>
            </a:br>
            <a:r>
              <a:rPr lang="ru-RU" sz="1600" dirty="0">
                <a:latin typeface="+mn-lt"/>
              </a:rPr>
              <a:t>                   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2400" dirty="0">
                <a:latin typeface="+mn-lt"/>
              </a:rPr>
              <a:t>                </a:t>
            </a:r>
            <a:r>
              <a:rPr lang="ru-RU" sz="2400" dirty="0">
                <a:solidFill>
                  <a:srgbClr val="C00000"/>
                </a:solidFill>
                <a:latin typeface="a_AlbionicTitulInfl" panose="020B0903060703020204" pitchFamily="34" charset="-52"/>
              </a:rPr>
              <a:t>1951 год</a:t>
            </a:r>
            <a:endParaRPr lang="ru-RU" sz="1600" dirty="0">
              <a:latin typeface="a_AlbionicTitulInfl" panose="020B0903060703020204" pitchFamily="34" charset="-52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827584" y="432340"/>
            <a:ext cx="7488832" cy="115212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70 лет </a:t>
            </a:r>
            <a:r>
              <a:rPr lang="ru-RU" sz="2800" b="1" dirty="0" err="1">
                <a:solidFill>
                  <a:srgbClr val="C00000"/>
                </a:solidFill>
                <a:latin typeface="a_AlbionicTitulInfl" panose="020B0903060703020204" pitchFamily="34" charset="-52"/>
              </a:rPr>
              <a:t>Дж.Родари</a:t>
            </a:r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 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«Приключение Чиполлино»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_AlbionicTitulInfl" panose="020B0903060703020204" pitchFamily="34" charset="-52"/>
              <a:ea typeface="+mj-ea"/>
              <a:cs typeface="+mj-cs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 l="28382" t="18798" r="64559" b="78330"/>
          <a:stretch>
            <a:fillRect/>
          </a:stretch>
        </p:blipFill>
        <p:spPr bwMode="auto">
          <a:xfrm>
            <a:off x="0" y="6597353"/>
            <a:ext cx="1187624" cy="2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s3.hostingkartinok.com/uploads/images/2014/01/ab49f5531af8b6482dd804f33a41f61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797152"/>
            <a:ext cx="1772816" cy="177281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5F1C81-674C-4087-879E-5C140FD9F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7162" y="1584468"/>
            <a:ext cx="3271912" cy="3950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CCE666-3CC6-4464-9C5D-924A98BB8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1527061"/>
            <a:ext cx="2868910" cy="3442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0221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r="-6890" b="68689"/>
          <a:stretch>
            <a:fillRect/>
          </a:stretch>
        </p:blipFill>
        <p:spPr bwMode="auto">
          <a:xfrm>
            <a:off x="395536" y="1340768"/>
            <a:ext cx="2750691" cy="55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24878" r="-6890" b="44892"/>
          <a:stretch>
            <a:fillRect/>
          </a:stretch>
        </p:blipFill>
        <p:spPr bwMode="auto">
          <a:xfrm rot="733572">
            <a:off x="6105330" y="1266533"/>
            <a:ext cx="2750691" cy="53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48044" r="-6890" b="19532"/>
          <a:stretch>
            <a:fillRect/>
          </a:stretch>
        </p:blipFill>
        <p:spPr bwMode="auto">
          <a:xfrm rot="491950">
            <a:off x="4598684" y="5638448"/>
            <a:ext cx="2750691" cy="57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4751" y="1410458"/>
            <a:ext cx="7908531" cy="4752528"/>
          </a:xfr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>
            <a:normAutofit/>
          </a:bodyPr>
          <a:lstStyle/>
          <a:p>
            <a:pPr algn="l"/>
            <a:r>
              <a:rPr lang="ru-RU" sz="1600" dirty="0">
                <a:latin typeface="+mn-lt"/>
              </a:rPr>
              <a:t>	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1600" dirty="0">
                <a:latin typeface="a_AlbionicTitulInfl" panose="020B0903060703020204" pitchFamily="34" charset="-52"/>
              </a:rPr>
              <a:t> </a:t>
            </a:r>
            <a:br>
              <a:rPr lang="ru-RU" sz="1600" dirty="0">
                <a:latin typeface="+mn-lt"/>
              </a:rPr>
            </a:br>
            <a:r>
              <a:rPr lang="ru-RU" sz="1600" dirty="0">
                <a:latin typeface="+mn-lt"/>
              </a:rPr>
              <a:t>                   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2400" dirty="0">
                <a:latin typeface="+mn-lt"/>
              </a:rPr>
              <a:t>                </a:t>
            </a:r>
            <a:r>
              <a:rPr lang="ru-RU" sz="2400" dirty="0">
                <a:solidFill>
                  <a:srgbClr val="C00000"/>
                </a:solidFill>
                <a:latin typeface="a_AlbionicTitulInfl" panose="020B0903060703020204" pitchFamily="34" charset="-52"/>
              </a:rPr>
              <a:t>1961 год</a:t>
            </a:r>
            <a:endParaRPr lang="ru-RU" sz="1600" dirty="0">
              <a:latin typeface="a_AlbionicTitulInfl" panose="020B0903060703020204" pitchFamily="34" charset="-52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827584" y="432340"/>
            <a:ext cx="7488832" cy="115212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60 лет  В.Ю Драгунский 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«Он живой и светится 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_AlbionicTitulInfl" panose="020B0903060703020204" pitchFamily="34" charset="-52"/>
              <a:ea typeface="+mj-ea"/>
              <a:cs typeface="+mj-cs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 l="28382" t="18798" r="64559" b="78330"/>
          <a:stretch>
            <a:fillRect/>
          </a:stretch>
        </p:blipFill>
        <p:spPr bwMode="auto">
          <a:xfrm>
            <a:off x="0" y="6597353"/>
            <a:ext cx="1187624" cy="2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s3.hostingkartinok.com/uploads/images/2014/01/ab49f5531af8b6482dd804f33a41f61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797152"/>
            <a:ext cx="1772816" cy="1772816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BB57FD-364F-4575-B49B-05C4769C0F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618" b="6458"/>
          <a:stretch/>
        </p:blipFill>
        <p:spPr>
          <a:xfrm>
            <a:off x="898816" y="1393832"/>
            <a:ext cx="3213210" cy="3795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00A76B-2484-4CE7-B395-8184F0F40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0297" y="1764115"/>
            <a:ext cx="3569936" cy="2988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2358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r="-6890" b="68689"/>
          <a:stretch>
            <a:fillRect/>
          </a:stretch>
        </p:blipFill>
        <p:spPr bwMode="auto">
          <a:xfrm>
            <a:off x="395536" y="1340768"/>
            <a:ext cx="2750691" cy="55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24878" r="-6890" b="44892"/>
          <a:stretch>
            <a:fillRect/>
          </a:stretch>
        </p:blipFill>
        <p:spPr bwMode="auto">
          <a:xfrm rot="733572">
            <a:off x="6105330" y="1266533"/>
            <a:ext cx="2750691" cy="53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48044" r="-6890" b="19532"/>
          <a:stretch>
            <a:fillRect/>
          </a:stretch>
        </p:blipFill>
        <p:spPr bwMode="auto">
          <a:xfrm rot="491950">
            <a:off x="4598684" y="5638448"/>
            <a:ext cx="2750691" cy="57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5845" y="1340052"/>
            <a:ext cx="7908531" cy="4752528"/>
          </a:xfr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>
            <a:normAutofit/>
          </a:bodyPr>
          <a:lstStyle/>
          <a:p>
            <a:pPr algn="l"/>
            <a:r>
              <a:rPr lang="ru-RU" sz="1600" dirty="0">
                <a:latin typeface="+mn-lt"/>
              </a:rPr>
              <a:t>	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1600" dirty="0">
                <a:latin typeface="a_AlbionicTitulInfl" panose="020B0903060703020204" pitchFamily="34" charset="-52"/>
              </a:rPr>
              <a:t> </a:t>
            </a:r>
            <a:br>
              <a:rPr lang="ru-RU" sz="1600" dirty="0">
                <a:latin typeface="+mn-lt"/>
              </a:rPr>
            </a:br>
            <a:r>
              <a:rPr lang="ru-RU" sz="1600" dirty="0">
                <a:latin typeface="+mn-lt"/>
              </a:rPr>
              <a:t>                   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2400" dirty="0">
                <a:latin typeface="+mn-lt"/>
              </a:rPr>
              <a:t>                </a:t>
            </a:r>
            <a:r>
              <a:rPr lang="ru-RU" sz="2400" dirty="0">
                <a:solidFill>
                  <a:srgbClr val="C00000"/>
                </a:solidFill>
                <a:latin typeface="a_AlbionicTitulInfl" panose="020B0903060703020204" pitchFamily="34" charset="-52"/>
              </a:rPr>
              <a:t>1971 год</a:t>
            </a:r>
            <a:endParaRPr lang="ru-RU" sz="1600" dirty="0">
              <a:latin typeface="a_AlbionicTitulInfl" panose="020B0903060703020204" pitchFamily="34" charset="-52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827584" y="432340"/>
            <a:ext cx="7488832" cy="115212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50 лет  </a:t>
            </a:r>
            <a:r>
              <a:rPr lang="ru-RU" sz="2800" b="1" dirty="0" err="1">
                <a:solidFill>
                  <a:srgbClr val="C00000"/>
                </a:solidFill>
                <a:latin typeface="a_AlbionicTitulInfl" panose="020B0903060703020204" pitchFamily="34" charset="-52"/>
              </a:rPr>
              <a:t>Н.Н.Носов</a:t>
            </a:r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 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«Трилогия о Незнайке 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_AlbionicTitulInfl" panose="020B0903060703020204" pitchFamily="34" charset="-52"/>
              <a:ea typeface="+mj-ea"/>
              <a:cs typeface="+mj-cs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 l="28382" t="18798" r="64559" b="78330"/>
          <a:stretch>
            <a:fillRect/>
          </a:stretch>
        </p:blipFill>
        <p:spPr bwMode="auto">
          <a:xfrm>
            <a:off x="0" y="6597353"/>
            <a:ext cx="1187624" cy="2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s3.hostingkartinok.com/uploads/images/2014/01/ab49f5531af8b6482dd804f33a41f61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797152"/>
            <a:ext cx="1772816" cy="177281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0E5317-487B-4007-AA1E-A924E45DFF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367" b="10799"/>
          <a:stretch/>
        </p:blipFill>
        <p:spPr>
          <a:xfrm>
            <a:off x="674156" y="1526274"/>
            <a:ext cx="2873215" cy="3618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31DD42-5533-49B4-8A0C-3E4F5E718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7680" y="1518602"/>
            <a:ext cx="1948706" cy="2498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21BF9F8-B078-42DE-A3E2-09A4B2E690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621" y="3819152"/>
            <a:ext cx="1772816" cy="2555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62AF57-7401-476C-AA39-40E61208B2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8461" y="1501828"/>
            <a:ext cx="1884428" cy="2408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6041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s://img-fotki.yandex.ru/get/6445/163781271.65/0_99ab0_3002eef6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30888"/>
            <a:ext cx="5832648" cy="6488949"/>
          </a:xfrm>
          <a:prstGeom prst="rect">
            <a:avLst/>
          </a:prstGeom>
          <a:noFill/>
        </p:spPr>
      </p:pic>
      <p:pic>
        <p:nvPicPr>
          <p:cNvPr id="7" name="Рисунок 6" descr="http://www.solnyshkoshop.com/image/data/Ava/solnisko_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96401" flipH="1">
            <a:off x="6843940" y="953491"/>
            <a:ext cx="1476747" cy="1422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блако 10"/>
          <p:cNvSpPr/>
          <p:nvPr/>
        </p:nvSpPr>
        <p:spPr>
          <a:xfrm rot="21333331">
            <a:off x="3371448" y="1898905"/>
            <a:ext cx="2498567" cy="1463329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/>
          <p:nvPr/>
        </p:nvPicPr>
        <p:blipFill>
          <a:blip r:embed="rId5" cstate="print"/>
          <a:srcRect l="28382" t="18798" r="64559" b="78330"/>
          <a:stretch>
            <a:fillRect/>
          </a:stretch>
        </p:blipFill>
        <p:spPr bwMode="auto">
          <a:xfrm>
            <a:off x="0" y="6597353"/>
            <a:ext cx="1187624" cy="2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http://sad55.nakhodka-edu.ru/images/f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0095" y="2984273"/>
            <a:ext cx="5184576" cy="2808312"/>
          </a:xfrm>
          <a:prstGeom prst="rect">
            <a:avLst/>
          </a:prstGeom>
          <a:noFill/>
        </p:spPr>
      </p:pic>
      <p:pic>
        <p:nvPicPr>
          <p:cNvPr id="4098" name="Picture 2" descr="http://www.clipartfinders.com/clipart/215/teachers-if-you-have-a-question-about-one-of-these-photos-please-215356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4869160"/>
            <a:ext cx="2448272" cy="1158946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 rot="19621393">
            <a:off x="3312895" y="2122737"/>
            <a:ext cx="191360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МДОАУ </a:t>
            </a:r>
          </a:p>
          <a:p>
            <a:pPr algn="ctr"/>
            <a:r>
              <a:rPr lang="ru-RU" sz="2000" b="1" i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детский сад </a:t>
            </a:r>
          </a:p>
          <a:p>
            <a:pPr algn="ctr"/>
            <a:r>
              <a:rPr lang="ru-RU" sz="2000" b="1" i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№19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347864" y="1556792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000" b="1" i="1" dirty="0">
              <a:solidFill>
                <a:schemeClr val="accent3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DAF498-8794-4E42-8801-BB24C0A403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8034" y="1884727"/>
            <a:ext cx="2204624" cy="13694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96492-1D23-4953-A5C3-56E7DE725680}"/>
              </a:ext>
            </a:extLst>
          </p:cNvPr>
          <p:cNvSpPr txBox="1"/>
          <p:nvPr/>
        </p:nvSpPr>
        <p:spPr>
          <a:xfrm rot="19704766">
            <a:off x="5392588" y="2315972"/>
            <a:ext cx="1755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_AlbionicTitulInfl" panose="020B0903060703020204" pitchFamily="34" charset="-52"/>
              </a:rPr>
              <a:t>«Капитошка»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1CA7C08-F57F-4ABA-8E06-CD7144CAF639}"/>
              </a:ext>
            </a:extLst>
          </p:cNvPr>
          <p:cNvSpPr/>
          <p:nvPr/>
        </p:nvSpPr>
        <p:spPr>
          <a:xfrm>
            <a:off x="4054295" y="280780"/>
            <a:ext cx="3987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_AlbionicTitulInfl" panose="020B0903060703020204" pitchFamily="34" charset="-52"/>
              </a:rPr>
              <a:t>«…Мир книги – это мир </a:t>
            </a:r>
          </a:p>
          <a:p>
            <a:r>
              <a:rPr lang="ru-RU" dirty="0">
                <a:solidFill>
                  <a:srgbClr val="C00000"/>
                </a:solidFill>
                <a:latin typeface="a_AlbionicTitulInfl" panose="020B0903060703020204" pitchFamily="34" charset="-52"/>
              </a:rPr>
              <a:t>настоящего чуда.»   Л. Леонов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95B236-538E-4DAD-8F11-E79907A65744}"/>
              </a:ext>
            </a:extLst>
          </p:cNvPr>
          <p:cNvSpPr/>
          <p:nvPr/>
        </p:nvSpPr>
        <p:spPr>
          <a:xfrm>
            <a:off x="575764" y="3770955"/>
            <a:ext cx="2481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http://lib-cher-rayon.ru/</a:t>
            </a:r>
            <a:r>
              <a:rPr lang="ru-RU" dirty="0"/>
              <a:t> 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738F590-799C-47FC-91BC-317C2164447E}"/>
              </a:ext>
            </a:extLst>
          </p:cNvPr>
          <p:cNvSpPr/>
          <p:nvPr/>
        </p:nvSpPr>
        <p:spPr>
          <a:xfrm>
            <a:off x="375416" y="320410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0CD4423-C7D4-43D9-9266-939EB882938C}"/>
              </a:ext>
            </a:extLst>
          </p:cNvPr>
          <p:cNvSpPr/>
          <p:nvPr/>
        </p:nvSpPr>
        <p:spPr>
          <a:xfrm>
            <a:off x="575764" y="3412795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0"/>
              </a:rPr>
              <a:t>https://yandex.ru/images/search</a:t>
            </a:r>
            <a:r>
              <a:rPr lang="ru-RU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776A9-43AC-4398-8708-437184E20A3D}"/>
              </a:ext>
            </a:extLst>
          </p:cNvPr>
          <p:cNvSpPr txBox="1"/>
          <p:nvPr/>
        </p:nvSpPr>
        <p:spPr>
          <a:xfrm rot="20920042">
            <a:off x="714929" y="506734"/>
            <a:ext cx="25596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_AlbionicTitulInfl" panose="020B0903060703020204" pitchFamily="34" charset="-52"/>
              </a:rPr>
              <a:t>„Любите книгу всей душой. Она не только ваш лучший друг, но и до конца верный спутник.“</a:t>
            </a:r>
          </a:p>
          <a:p>
            <a:r>
              <a:rPr lang="ru-RU" dirty="0">
                <a:solidFill>
                  <a:srgbClr val="C00000"/>
                </a:solidFill>
                <a:latin typeface="a_AlbionicTitulInfl" panose="020B0903060703020204" pitchFamily="34" charset="-52"/>
              </a:rPr>
              <a:t> </a:t>
            </a:r>
          </a:p>
          <a:p>
            <a:pPr algn="r"/>
            <a:r>
              <a:rPr lang="ru-RU" dirty="0">
                <a:solidFill>
                  <a:srgbClr val="C00000"/>
                </a:solidFill>
                <a:latin typeface="a_AlbionicTitulInfl" panose="020B0903060703020204" pitchFamily="34" charset="-52"/>
              </a:rPr>
              <a:t>     М.А. Шолохов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B5CB1EC-2137-4273-B68F-B24DC5C9774A}"/>
              </a:ext>
            </a:extLst>
          </p:cNvPr>
          <p:cNvSpPr/>
          <p:nvPr/>
        </p:nvSpPr>
        <p:spPr>
          <a:xfrm>
            <a:off x="564949" y="4144696"/>
            <a:ext cx="2599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1"/>
              </a:rPr>
              <a:t>https://ru.citaty.net/tsitaty</a:t>
            </a:r>
            <a:r>
              <a:rPr lang="ru-RU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8DA819-2FD5-40BE-B61B-6377EB4E3062}"/>
              </a:ext>
            </a:extLst>
          </p:cNvPr>
          <p:cNvSpPr txBox="1"/>
          <p:nvPr/>
        </p:nvSpPr>
        <p:spPr>
          <a:xfrm>
            <a:off x="655083" y="3117786"/>
            <a:ext cx="2614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_AlbionicTitulInfl" panose="020B0903060703020204" pitchFamily="34" charset="-52"/>
              </a:rPr>
              <a:t> Интернет-ресурсы</a:t>
            </a:r>
            <a:r>
              <a:rPr lang="ru-RU" dirty="0"/>
              <a:t>: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C28A56-7A23-4C20-8D8E-1A9AF73C3B01}"/>
              </a:ext>
            </a:extLst>
          </p:cNvPr>
          <p:cNvSpPr/>
          <p:nvPr/>
        </p:nvSpPr>
        <p:spPr>
          <a:xfrm>
            <a:off x="593812" y="4502856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2"/>
              </a:rPr>
              <a:t>https://orenlib.ru/</a:t>
            </a:r>
            <a:r>
              <a:rPr lang="ru-RU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000">
        <p15:prstTrans prst="drape"/>
      </p:transition>
    </mc:Choice>
    <mc:Fallback>
      <p:transition spd="slow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r="-6890" b="68689"/>
          <a:stretch>
            <a:fillRect/>
          </a:stretch>
        </p:blipFill>
        <p:spPr bwMode="auto">
          <a:xfrm>
            <a:off x="395536" y="1340768"/>
            <a:ext cx="2750691" cy="55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24878" r="-6890" b="44892"/>
          <a:stretch>
            <a:fillRect/>
          </a:stretch>
        </p:blipFill>
        <p:spPr bwMode="auto">
          <a:xfrm rot="733572">
            <a:off x="6105330" y="1266533"/>
            <a:ext cx="2750691" cy="53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48044" r="-6890" b="19532"/>
          <a:stretch>
            <a:fillRect/>
          </a:stretch>
        </p:blipFill>
        <p:spPr bwMode="auto">
          <a:xfrm rot="491950">
            <a:off x="4598684" y="5638448"/>
            <a:ext cx="2750691" cy="57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4751" y="1410458"/>
            <a:ext cx="7908531" cy="4752528"/>
          </a:xfr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>
            <a:normAutofit/>
          </a:bodyPr>
          <a:lstStyle/>
          <a:p>
            <a:pPr algn="l"/>
            <a:r>
              <a:rPr lang="ru-RU" sz="1600" dirty="0">
                <a:latin typeface="+mn-lt"/>
              </a:rPr>
              <a:t>	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1600" dirty="0">
                <a:latin typeface="a_AlbionicTitulInfl" panose="020B0903060703020204" pitchFamily="34" charset="-52"/>
              </a:rPr>
              <a:t> </a:t>
            </a:r>
            <a:br>
              <a:rPr lang="ru-RU" sz="1600" dirty="0">
                <a:latin typeface="+mn-lt"/>
              </a:rPr>
            </a:br>
            <a:r>
              <a:rPr lang="ru-RU" sz="1600" dirty="0">
                <a:latin typeface="+mn-lt"/>
              </a:rPr>
              <a:t>                   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2400" dirty="0">
                <a:latin typeface="+mn-lt"/>
              </a:rPr>
              <a:t>                </a:t>
            </a:r>
            <a:r>
              <a:rPr lang="ru-RU" sz="2400" dirty="0">
                <a:solidFill>
                  <a:srgbClr val="C00000"/>
                </a:solidFill>
                <a:latin typeface="a_AlbionicTitulInfl" panose="020B0903060703020204" pitchFamily="34" charset="-52"/>
              </a:rPr>
              <a:t>1726 год</a:t>
            </a:r>
            <a:endParaRPr lang="ru-RU" sz="1600" dirty="0">
              <a:latin typeface="a_AlbionicTitulInfl" panose="020B0903060703020204" pitchFamily="34" charset="-52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827584" y="432340"/>
            <a:ext cx="7488832" cy="115212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295 лет </a:t>
            </a:r>
            <a:r>
              <a:rPr lang="ru-RU" sz="2800" b="1" dirty="0" err="1">
                <a:solidFill>
                  <a:srgbClr val="C00000"/>
                </a:solidFill>
                <a:latin typeface="a_AlbionicTitulInfl" panose="020B0903060703020204" pitchFamily="34" charset="-52"/>
              </a:rPr>
              <a:t>Дж.Свифт</a:t>
            </a:r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 «Путешествие Гулливера 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_AlbionicTitulInfl" panose="020B0903060703020204" pitchFamily="34" charset="-52"/>
              <a:ea typeface="+mj-ea"/>
              <a:cs typeface="+mj-cs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 l="28382" t="18798" r="64559" b="78330"/>
          <a:stretch>
            <a:fillRect/>
          </a:stretch>
        </p:blipFill>
        <p:spPr bwMode="auto">
          <a:xfrm>
            <a:off x="0" y="6597353"/>
            <a:ext cx="1187624" cy="2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s3.hostingkartinok.com/uploads/images/2014/01/ab49f5531af8b6482dd804f33a41f61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797152"/>
            <a:ext cx="1772816" cy="1772816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3AAEDA-CB7E-4DE1-A7B7-8D20AC9A9D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685" y="1462472"/>
            <a:ext cx="3686164" cy="4862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E3E08C-2C92-436C-8B8B-DB751AD6D4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169" b="8668"/>
          <a:stretch/>
        </p:blipFill>
        <p:spPr>
          <a:xfrm>
            <a:off x="683474" y="1463494"/>
            <a:ext cx="2618001" cy="3045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r="-6890" b="68689"/>
          <a:stretch>
            <a:fillRect/>
          </a:stretch>
        </p:blipFill>
        <p:spPr bwMode="auto">
          <a:xfrm>
            <a:off x="395536" y="1340768"/>
            <a:ext cx="2750691" cy="55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24878" r="-6890" b="44892"/>
          <a:stretch>
            <a:fillRect/>
          </a:stretch>
        </p:blipFill>
        <p:spPr bwMode="auto">
          <a:xfrm rot="733572">
            <a:off x="6105330" y="1266533"/>
            <a:ext cx="2750691" cy="53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48044" r="-6890" b="19532"/>
          <a:stretch>
            <a:fillRect/>
          </a:stretch>
        </p:blipFill>
        <p:spPr bwMode="auto">
          <a:xfrm rot="491950">
            <a:off x="4598684" y="5638448"/>
            <a:ext cx="2750691" cy="57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90230" y="1340768"/>
            <a:ext cx="7908531" cy="4752528"/>
          </a:xfr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>
            <a:normAutofit/>
          </a:bodyPr>
          <a:lstStyle/>
          <a:p>
            <a:pPr algn="l"/>
            <a:r>
              <a:rPr lang="ru-RU" sz="1600" dirty="0">
                <a:latin typeface="+mn-lt"/>
              </a:rPr>
              <a:t>	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1600" dirty="0">
                <a:latin typeface="a_AlbionicTitulInfl" panose="020B0903060703020204" pitchFamily="34" charset="-52"/>
              </a:rPr>
              <a:t> </a:t>
            </a:r>
            <a:br>
              <a:rPr lang="ru-RU" sz="1600" dirty="0">
                <a:latin typeface="+mn-lt"/>
              </a:rPr>
            </a:br>
            <a:r>
              <a:rPr lang="ru-RU" sz="1600" dirty="0">
                <a:latin typeface="+mn-lt"/>
              </a:rPr>
              <a:t>                   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2400" dirty="0">
                <a:latin typeface="+mn-lt"/>
              </a:rPr>
              <a:t>                </a:t>
            </a:r>
            <a:r>
              <a:rPr lang="ru-RU" sz="2400" dirty="0">
                <a:solidFill>
                  <a:srgbClr val="C00000"/>
                </a:solidFill>
                <a:latin typeface="a_AlbionicTitulInfl" panose="020B0903060703020204" pitchFamily="34" charset="-52"/>
              </a:rPr>
              <a:t>1791 год</a:t>
            </a:r>
            <a:endParaRPr lang="ru-RU" sz="1600" dirty="0">
              <a:latin typeface="a_AlbionicTitulInfl" panose="020B0903060703020204" pitchFamily="34" charset="-52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827584" y="432340"/>
            <a:ext cx="7488832" cy="115212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230 лет Р.Э </a:t>
            </a:r>
            <a:r>
              <a:rPr lang="ru-RU" sz="4000" b="1" dirty="0" err="1">
                <a:solidFill>
                  <a:srgbClr val="C00000"/>
                </a:solidFill>
                <a:latin typeface="a_AlbionicTitulInfl" panose="020B0903060703020204" pitchFamily="34" charset="-52"/>
              </a:rPr>
              <a:t>Распе</a:t>
            </a:r>
            <a:r>
              <a:rPr lang="ru-RU" sz="40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            «Приключение барона </a:t>
            </a:r>
            <a:r>
              <a:rPr lang="ru-RU" sz="4000" b="1" dirty="0" err="1">
                <a:solidFill>
                  <a:srgbClr val="C00000"/>
                </a:solidFill>
                <a:latin typeface="a_AlbionicTitulInfl" panose="020B0903060703020204" pitchFamily="34" charset="-52"/>
              </a:rPr>
              <a:t>Мюнхаузена</a:t>
            </a:r>
            <a:r>
              <a:rPr lang="ru-RU" sz="40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 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_AlbionicTitulInfl" panose="020B0903060703020204" pitchFamily="34" charset="-52"/>
              <a:ea typeface="+mj-ea"/>
              <a:cs typeface="+mj-cs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 l="28382" t="18798" r="64559" b="78330"/>
          <a:stretch>
            <a:fillRect/>
          </a:stretch>
        </p:blipFill>
        <p:spPr bwMode="auto">
          <a:xfrm>
            <a:off x="0" y="6597353"/>
            <a:ext cx="1187624" cy="2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s3.hostingkartinok.com/uploads/images/2014/01/ab49f5531af8b6482dd804f33a41f61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797152"/>
            <a:ext cx="1772816" cy="177281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763C9A-BF4E-4C1E-905B-E0F424B322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44" r="11944"/>
          <a:stretch/>
        </p:blipFill>
        <p:spPr>
          <a:xfrm>
            <a:off x="3464262" y="1441569"/>
            <a:ext cx="3702284" cy="4864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809A57-8980-4D66-96C9-121630A618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357" t="2115" r="1287" b="4196"/>
          <a:stretch/>
        </p:blipFill>
        <p:spPr>
          <a:xfrm>
            <a:off x="602298" y="1410458"/>
            <a:ext cx="2750311" cy="282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3845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r="-6890" b="68689"/>
          <a:stretch>
            <a:fillRect/>
          </a:stretch>
        </p:blipFill>
        <p:spPr bwMode="auto">
          <a:xfrm>
            <a:off x="395536" y="1340768"/>
            <a:ext cx="2750691" cy="55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24878" r="-6890" b="44892"/>
          <a:stretch>
            <a:fillRect/>
          </a:stretch>
        </p:blipFill>
        <p:spPr bwMode="auto">
          <a:xfrm rot="733572">
            <a:off x="6105330" y="1266533"/>
            <a:ext cx="2750691" cy="53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48044" r="-6890" b="19532"/>
          <a:stretch>
            <a:fillRect/>
          </a:stretch>
        </p:blipFill>
        <p:spPr bwMode="auto">
          <a:xfrm rot="491950">
            <a:off x="4598684" y="5638448"/>
            <a:ext cx="2750691" cy="57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>
            <a:normAutofit fontScale="90000"/>
          </a:bodyPr>
          <a:lstStyle/>
          <a:p>
            <a:pPr algn="l"/>
            <a:r>
              <a:rPr lang="ru-RU" sz="1600" dirty="0">
                <a:latin typeface="+mn-lt"/>
              </a:rPr>
              <a:t>	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1600" dirty="0">
                <a:latin typeface="a_AlbionicTitulInfl" panose="020B0903060703020204" pitchFamily="34" charset="-52"/>
              </a:rPr>
              <a:t> </a:t>
            </a:r>
            <a:br>
              <a:rPr lang="ru-RU" sz="1600" dirty="0">
                <a:latin typeface="+mn-lt"/>
              </a:rPr>
            </a:br>
            <a:r>
              <a:rPr lang="ru-RU" sz="1600" dirty="0">
                <a:latin typeface="+mn-lt"/>
              </a:rPr>
              <a:t>                   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2400" dirty="0">
                <a:latin typeface="+mn-lt"/>
              </a:rPr>
              <a:t>                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                       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                                                   </a:t>
            </a:r>
            <a:endParaRPr lang="ru-RU" sz="1600" dirty="0">
              <a:latin typeface="a_AlbionicTitulInfl" panose="020B0903060703020204" pitchFamily="34" charset="-52"/>
            </a:endParaRP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D2106F4B-7404-44C4-9F04-4F54F2A53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292" y="1532883"/>
            <a:ext cx="3538736" cy="4383993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457200" y="1468877"/>
            <a:ext cx="7859216" cy="95780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190 лет А.С.Пушкин «Сказка о попе и о работнике его </a:t>
            </a:r>
            <a:r>
              <a:rPr lang="ru-RU" sz="2800" b="1" dirty="0" err="1">
                <a:solidFill>
                  <a:srgbClr val="C00000"/>
                </a:solidFill>
                <a:latin typeface="a_AlbionicTitulInfl" panose="020B0903060703020204" pitchFamily="34" charset="-52"/>
              </a:rPr>
              <a:t>балде</a:t>
            </a:r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», «Сказка о царе </a:t>
            </a:r>
            <a:r>
              <a:rPr lang="ru-RU" sz="2800" b="1" dirty="0" err="1">
                <a:solidFill>
                  <a:srgbClr val="C00000"/>
                </a:solidFill>
                <a:latin typeface="a_AlbionicTitulInfl" panose="020B0903060703020204" pitchFamily="34" charset="-52"/>
              </a:rPr>
              <a:t>салтане</a:t>
            </a:r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 , О сыне его славном и могучем богатыре </a:t>
            </a:r>
            <a:r>
              <a:rPr lang="ru-RU" sz="2800" b="1" dirty="0" err="1">
                <a:solidFill>
                  <a:srgbClr val="C00000"/>
                </a:solidFill>
                <a:latin typeface="a_AlbionicTitulInfl" panose="020B0903060703020204" pitchFamily="34" charset="-52"/>
              </a:rPr>
              <a:t>Гвидоне</a:t>
            </a:r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a_AlbionicTitulInfl" panose="020B0903060703020204" pitchFamily="34" charset="-52"/>
              </a:rPr>
              <a:t>Салтановиче</a:t>
            </a:r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 и о прекрасной царевне лебеди»</a:t>
            </a:r>
            <a:r>
              <a:rPr lang="ru-RU" sz="2800" dirty="0">
                <a:solidFill>
                  <a:srgbClr val="C00000"/>
                </a:solidFill>
                <a:latin typeface="a_AlbionicTitulInfl" panose="020B0903060703020204" pitchFamily="34" charset="-52"/>
              </a:rPr>
              <a:t>                            1831 год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_AlbionicTitulInfl" panose="020B0903060703020204" pitchFamily="34" charset="-52"/>
              <a:ea typeface="+mj-ea"/>
              <a:cs typeface="+mj-cs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 l="28382" t="18798" r="64559" b="78330"/>
          <a:stretch>
            <a:fillRect/>
          </a:stretch>
        </p:blipFill>
        <p:spPr bwMode="auto">
          <a:xfrm>
            <a:off x="0" y="6597353"/>
            <a:ext cx="1187624" cy="2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s3.hostingkartinok.com/uploads/images/2014/01/ab49f5531af8b6482dd804f33a41f61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797152"/>
            <a:ext cx="1772816" cy="1772816"/>
          </a:xfrm>
          <a:prstGeom prst="rect">
            <a:avLst/>
          </a:prstGeom>
          <a:noFill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6F8672-DBD2-4899-9098-B449562E93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8440" y="3353222"/>
            <a:ext cx="2270878" cy="3096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90DC36-1FE4-4E96-9AA8-3A54E21C99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8" b="3800"/>
          <a:stretch/>
        </p:blipFill>
        <p:spPr>
          <a:xfrm>
            <a:off x="593812" y="2833326"/>
            <a:ext cx="2782742" cy="3562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5EB18B-756F-4DEE-9A09-B3C83BE843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601" y="2791128"/>
            <a:ext cx="2811135" cy="3658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5960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r="-6890" b="68689"/>
          <a:stretch>
            <a:fillRect/>
          </a:stretch>
        </p:blipFill>
        <p:spPr bwMode="auto">
          <a:xfrm>
            <a:off x="395536" y="1340768"/>
            <a:ext cx="2750691" cy="55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24878" r="-6890" b="44892"/>
          <a:stretch>
            <a:fillRect/>
          </a:stretch>
        </p:blipFill>
        <p:spPr bwMode="auto">
          <a:xfrm rot="733572">
            <a:off x="6105330" y="1266533"/>
            <a:ext cx="2750691" cy="53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48044" r="-6890" b="19532"/>
          <a:stretch>
            <a:fillRect/>
          </a:stretch>
        </p:blipFill>
        <p:spPr bwMode="auto">
          <a:xfrm rot="491950">
            <a:off x="4598684" y="5638448"/>
            <a:ext cx="2750691" cy="57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4751" y="1410458"/>
            <a:ext cx="7908531" cy="4752528"/>
          </a:xfr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>
            <a:normAutofit/>
          </a:bodyPr>
          <a:lstStyle/>
          <a:p>
            <a:pPr algn="l"/>
            <a:r>
              <a:rPr lang="ru-RU" sz="1600" dirty="0">
                <a:latin typeface="+mn-lt"/>
              </a:rPr>
              <a:t>	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1600" dirty="0">
                <a:latin typeface="a_AlbionicTitulInfl" panose="020B0903060703020204" pitchFamily="34" charset="-52"/>
              </a:rPr>
              <a:t> </a:t>
            </a:r>
            <a:br>
              <a:rPr lang="ru-RU" sz="1600" dirty="0">
                <a:latin typeface="+mn-lt"/>
              </a:rPr>
            </a:br>
            <a:r>
              <a:rPr lang="ru-RU" sz="1600" dirty="0">
                <a:latin typeface="+mn-lt"/>
              </a:rPr>
              <a:t>                   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2400" dirty="0">
                <a:latin typeface="+mn-lt"/>
              </a:rPr>
              <a:t>                </a:t>
            </a:r>
            <a:r>
              <a:rPr lang="ru-RU" sz="2400" dirty="0">
                <a:solidFill>
                  <a:srgbClr val="C00000"/>
                </a:solidFill>
                <a:latin typeface="a_AlbionicTitulInfl" panose="020B0903060703020204" pitchFamily="34" charset="-52"/>
              </a:rPr>
              <a:t>1861 год</a:t>
            </a:r>
            <a:endParaRPr lang="ru-RU" sz="1600" dirty="0">
              <a:latin typeface="a_AlbionicTitulInfl" panose="020B0903060703020204" pitchFamily="34" charset="-52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524751" y="400027"/>
            <a:ext cx="7488832" cy="115212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160 лет </a:t>
            </a:r>
            <a:r>
              <a:rPr lang="ru-RU" sz="2800" b="1" dirty="0" err="1">
                <a:solidFill>
                  <a:srgbClr val="C00000"/>
                </a:solidFill>
                <a:latin typeface="a_AlbionicTitulInfl" panose="020B0903060703020204" pitchFamily="34" charset="-52"/>
              </a:rPr>
              <a:t>Н.А.Некрасов</a:t>
            </a:r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 «Крестьянские дети 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_AlbionicTitulInfl" panose="020B0903060703020204" pitchFamily="34" charset="-52"/>
              <a:ea typeface="+mj-ea"/>
              <a:cs typeface="+mj-cs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 l="28382" t="18798" r="64559" b="78330"/>
          <a:stretch>
            <a:fillRect/>
          </a:stretch>
        </p:blipFill>
        <p:spPr bwMode="auto">
          <a:xfrm>
            <a:off x="0" y="6597353"/>
            <a:ext cx="1187624" cy="2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s3.hostingkartinok.com/uploads/images/2014/01/ab49f5531af8b6482dd804f33a41f61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797152"/>
            <a:ext cx="1772816" cy="177281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9556B6-C817-426A-B985-61F9EFB68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209" y="1400675"/>
            <a:ext cx="3071897" cy="3781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8640C0-2186-42CE-A9E7-97AF3BC23E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454" t="4200" r="3625" b="5833"/>
          <a:stretch/>
        </p:blipFill>
        <p:spPr>
          <a:xfrm>
            <a:off x="4242909" y="1410458"/>
            <a:ext cx="3462240" cy="4427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1208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r="-6890" b="68689"/>
          <a:stretch>
            <a:fillRect/>
          </a:stretch>
        </p:blipFill>
        <p:spPr bwMode="auto">
          <a:xfrm>
            <a:off x="395536" y="1340768"/>
            <a:ext cx="2750691" cy="55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24878" r="-6890" b="44892"/>
          <a:stretch>
            <a:fillRect/>
          </a:stretch>
        </p:blipFill>
        <p:spPr bwMode="auto">
          <a:xfrm rot="733572">
            <a:off x="6105330" y="1266533"/>
            <a:ext cx="2750691" cy="53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48044" r="-6890" b="19532"/>
          <a:stretch>
            <a:fillRect/>
          </a:stretch>
        </p:blipFill>
        <p:spPr bwMode="auto">
          <a:xfrm rot="491950">
            <a:off x="4598684" y="5638448"/>
            <a:ext cx="2750691" cy="57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4751" y="1410458"/>
            <a:ext cx="7908531" cy="4752528"/>
          </a:xfr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>
            <a:normAutofit/>
          </a:bodyPr>
          <a:lstStyle/>
          <a:p>
            <a:pPr algn="l"/>
            <a:r>
              <a:rPr lang="ru-RU" sz="1600" dirty="0">
                <a:latin typeface="+mn-lt"/>
              </a:rPr>
              <a:t>	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1600" dirty="0">
                <a:latin typeface="a_AlbionicTitulInfl" panose="020B0903060703020204" pitchFamily="34" charset="-52"/>
              </a:rPr>
              <a:t> </a:t>
            </a:r>
            <a:br>
              <a:rPr lang="ru-RU" sz="1600" dirty="0">
                <a:latin typeface="+mn-lt"/>
              </a:rPr>
            </a:br>
            <a:r>
              <a:rPr lang="ru-RU" sz="1600" dirty="0">
                <a:latin typeface="+mn-lt"/>
              </a:rPr>
              <a:t>                   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2400" dirty="0">
                <a:latin typeface="+mn-lt"/>
              </a:rPr>
              <a:t>                </a:t>
            </a:r>
            <a:r>
              <a:rPr lang="ru-RU" sz="2400" dirty="0">
                <a:solidFill>
                  <a:srgbClr val="C00000"/>
                </a:solidFill>
                <a:latin typeface="a_AlbionicTitulInfl" panose="020B0903060703020204" pitchFamily="34" charset="-52"/>
              </a:rPr>
              <a:t>1886 год</a:t>
            </a:r>
            <a:endParaRPr lang="ru-RU" sz="1600" dirty="0">
              <a:latin typeface="a_AlbionicTitulInfl" panose="020B0903060703020204" pitchFamily="34" charset="-52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827584" y="432340"/>
            <a:ext cx="7488832" cy="115212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135 лет </a:t>
            </a:r>
            <a:r>
              <a:rPr lang="ru-RU" sz="2800" b="1" dirty="0" err="1">
                <a:solidFill>
                  <a:srgbClr val="C00000"/>
                </a:solidFill>
                <a:latin typeface="a_AlbionicTitulInfl" panose="020B0903060703020204" pitchFamily="34" charset="-52"/>
              </a:rPr>
              <a:t>М.Е.Салтыков</a:t>
            </a:r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 Щедрин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«Сказки 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_AlbionicTitulInfl" panose="020B0903060703020204" pitchFamily="34" charset="-52"/>
              <a:ea typeface="+mj-ea"/>
              <a:cs typeface="+mj-cs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 l="28382" t="18798" r="64559" b="78330"/>
          <a:stretch>
            <a:fillRect/>
          </a:stretch>
        </p:blipFill>
        <p:spPr bwMode="auto">
          <a:xfrm>
            <a:off x="0" y="6597353"/>
            <a:ext cx="1187624" cy="2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s3.hostingkartinok.com/uploads/images/2014/01/ab49f5531af8b6482dd804f33a41f61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797152"/>
            <a:ext cx="1772816" cy="177281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2F8F99-17CB-4265-92D3-A8B46545E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589" y="1326988"/>
            <a:ext cx="2983548" cy="3793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8E88A1-1E17-4B8C-B624-A01776DB3B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7088" y="1455112"/>
            <a:ext cx="3106388" cy="4791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8769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r="-6890" b="68689"/>
          <a:stretch>
            <a:fillRect/>
          </a:stretch>
        </p:blipFill>
        <p:spPr bwMode="auto">
          <a:xfrm>
            <a:off x="395536" y="1340768"/>
            <a:ext cx="2750691" cy="55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24878" r="-6890" b="44892"/>
          <a:stretch>
            <a:fillRect/>
          </a:stretch>
        </p:blipFill>
        <p:spPr bwMode="auto">
          <a:xfrm rot="733572">
            <a:off x="6105330" y="1266533"/>
            <a:ext cx="2750691" cy="53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48044" r="-6890" b="19532"/>
          <a:stretch>
            <a:fillRect/>
          </a:stretch>
        </p:blipFill>
        <p:spPr bwMode="auto">
          <a:xfrm rot="491950">
            <a:off x="4598684" y="5638448"/>
            <a:ext cx="2750691" cy="57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4751" y="1410458"/>
            <a:ext cx="7908531" cy="4752528"/>
          </a:xfr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>
            <a:normAutofit/>
          </a:bodyPr>
          <a:lstStyle/>
          <a:p>
            <a:pPr algn="l"/>
            <a:r>
              <a:rPr lang="ru-RU" sz="1600" dirty="0">
                <a:latin typeface="+mn-lt"/>
              </a:rPr>
              <a:t>	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1600" dirty="0">
                <a:latin typeface="a_AlbionicTitulInfl" panose="020B0903060703020204" pitchFamily="34" charset="-52"/>
              </a:rPr>
              <a:t> </a:t>
            </a:r>
            <a:br>
              <a:rPr lang="ru-RU" sz="1600" dirty="0">
                <a:latin typeface="+mn-lt"/>
              </a:rPr>
            </a:br>
            <a:r>
              <a:rPr lang="ru-RU" sz="1600" dirty="0">
                <a:latin typeface="+mn-lt"/>
              </a:rPr>
              <a:t>                   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2400" dirty="0">
                <a:latin typeface="+mn-lt"/>
              </a:rPr>
              <a:t>                </a:t>
            </a:r>
            <a:r>
              <a:rPr lang="ru-RU" sz="2400" dirty="0">
                <a:solidFill>
                  <a:srgbClr val="C00000"/>
                </a:solidFill>
                <a:latin typeface="a_AlbionicTitulInfl" panose="020B0903060703020204" pitchFamily="34" charset="-52"/>
              </a:rPr>
              <a:t>1926 год</a:t>
            </a:r>
            <a:endParaRPr lang="ru-RU" sz="1600" dirty="0">
              <a:latin typeface="a_AlbionicTitulInfl" panose="020B0903060703020204" pitchFamily="34" charset="-52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827584" y="432340"/>
            <a:ext cx="7488832" cy="115212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95 лет </a:t>
            </a:r>
            <a:r>
              <a:rPr lang="ru-RU" sz="2800" b="1" dirty="0" err="1">
                <a:solidFill>
                  <a:srgbClr val="C00000"/>
                </a:solidFill>
                <a:latin typeface="a_AlbionicTitulInfl" panose="020B0903060703020204" pitchFamily="34" charset="-52"/>
              </a:rPr>
              <a:t>А.А.Милн</a:t>
            </a:r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 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«Винни - Пух 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_AlbionicTitulInfl" panose="020B0903060703020204" pitchFamily="34" charset="-52"/>
              <a:ea typeface="+mj-ea"/>
              <a:cs typeface="+mj-cs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 l="28382" t="18798" r="64559" b="78330"/>
          <a:stretch>
            <a:fillRect/>
          </a:stretch>
        </p:blipFill>
        <p:spPr bwMode="auto">
          <a:xfrm>
            <a:off x="0" y="6597353"/>
            <a:ext cx="1187624" cy="2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s3.hostingkartinok.com/uploads/images/2014/01/ab49f5531af8b6482dd804f33a41f61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797152"/>
            <a:ext cx="1772816" cy="1772816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08C3D8-28EE-403B-90CC-475184D14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2727" y="1491594"/>
            <a:ext cx="3614661" cy="4694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3F4AA8-2B1F-4956-BF3D-280592511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77" y="1410458"/>
            <a:ext cx="2766410" cy="3242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3802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r="-6890" b="68689"/>
          <a:stretch>
            <a:fillRect/>
          </a:stretch>
        </p:blipFill>
        <p:spPr bwMode="auto">
          <a:xfrm>
            <a:off x="395536" y="1340768"/>
            <a:ext cx="2750691" cy="55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24878" r="-6890" b="44892"/>
          <a:stretch>
            <a:fillRect/>
          </a:stretch>
        </p:blipFill>
        <p:spPr bwMode="auto">
          <a:xfrm rot="733572">
            <a:off x="6105330" y="1266533"/>
            <a:ext cx="2750691" cy="53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48044" r="-6890" b="19532"/>
          <a:stretch>
            <a:fillRect/>
          </a:stretch>
        </p:blipFill>
        <p:spPr bwMode="auto">
          <a:xfrm rot="491950">
            <a:off x="4598684" y="5638448"/>
            <a:ext cx="2750691" cy="57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0903" y="1340768"/>
            <a:ext cx="7908531" cy="4752528"/>
          </a:xfr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>
            <a:normAutofit/>
          </a:bodyPr>
          <a:lstStyle/>
          <a:p>
            <a:pPr algn="l"/>
            <a:r>
              <a:rPr lang="ru-RU" sz="1600" dirty="0">
                <a:latin typeface="+mn-lt"/>
              </a:rPr>
              <a:t>	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1600" dirty="0">
                <a:latin typeface="a_AlbionicTitulInfl" panose="020B0903060703020204" pitchFamily="34" charset="-52"/>
              </a:rPr>
              <a:t> </a:t>
            </a:r>
            <a:br>
              <a:rPr lang="ru-RU" sz="1600" dirty="0">
                <a:latin typeface="+mn-lt"/>
              </a:rPr>
            </a:br>
            <a:r>
              <a:rPr lang="ru-RU" sz="1600" dirty="0">
                <a:latin typeface="+mn-lt"/>
              </a:rPr>
              <a:t>                   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2400" dirty="0">
                <a:latin typeface="+mn-lt"/>
              </a:rPr>
              <a:t>                </a:t>
            </a:r>
            <a:r>
              <a:rPr lang="ru-RU" sz="2400" dirty="0">
                <a:solidFill>
                  <a:srgbClr val="C00000"/>
                </a:solidFill>
                <a:latin typeface="a_AlbionicTitulInfl" panose="020B0903060703020204" pitchFamily="34" charset="-52"/>
              </a:rPr>
              <a:t>1926 год</a:t>
            </a:r>
            <a:endParaRPr lang="ru-RU" sz="1600" dirty="0">
              <a:latin typeface="a_AlbionicTitulInfl" panose="020B0903060703020204" pitchFamily="34" charset="-52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827584" y="594351"/>
            <a:ext cx="7488832" cy="115212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95 лет К.И. Чуковский 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«Путаница» , «Телефон»,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«</a:t>
            </a:r>
            <a:r>
              <a:rPr lang="ru-RU" sz="2800" b="1" dirty="0" err="1">
                <a:solidFill>
                  <a:srgbClr val="C00000"/>
                </a:solidFill>
                <a:latin typeface="a_AlbionicTitulInfl" panose="020B0903060703020204" pitchFamily="34" charset="-52"/>
              </a:rPr>
              <a:t>Федорино</a:t>
            </a:r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 горе» «Чудо-дерево»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_AlbionicTitulInfl" panose="020B0903060703020204" pitchFamily="34" charset="-52"/>
              <a:ea typeface="+mj-ea"/>
              <a:cs typeface="+mj-cs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 l="28382" t="18798" r="64559" b="78330"/>
          <a:stretch>
            <a:fillRect/>
          </a:stretch>
        </p:blipFill>
        <p:spPr bwMode="auto">
          <a:xfrm>
            <a:off x="0" y="6597353"/>
            <a:ext cx="1187624" cy="2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s3.hostingkartinok.com/uploads/images/2014/01/ab49f5531af8b6482dd804f33a41f61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797152"/>
            <a:ext cx="1772816" cy="177281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B5E359-31D2-4C36-8DC5-4F97A14F22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63" t="6635" r="11503" b="14310"/>
          <a:stretch/>
        </p:blipFill>
        <p:spPr>
          <a:xfrm>
            <a:off x="516979" y="1867216"/>
            <a:ext cx="2712190" cy="3123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557293-5269-4597-891E-01682191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4538" y="1767131"/>
            <a:ext cx="1736785" cy="22927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FF0E1F-D2CC-428C-9574-57E51037DF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4257" y="1804112"/>
            <a:ext cx="1686787" cy="22267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56B966A-FF8F-4203-A106-F4874BC3C5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5144" y="1767131"/>
            <a:ext cx="1742813" cy="23007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C5F46E8-A0BE-4984-984B-86C4CDCE98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7932" y="4196733"/>
            <a:ext cx="3408383" cy="1917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4516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r="-6890" b="68689"/>
          <a:stretch>
            <a:fillRect/>
          </a:stretch>
        </p:blipFill>
        <p:spPr bwMode="auto">
          <a:xfrm>
            <a:off x="395536" y="1340768"/>
            <a:ext cx="2750691" cy="55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24878" r="-6890" b="44892"/>
          <a:stretch>
            <a:fillRect/>
          </a:stretch>
        </p:blipFill>
        <p:spPr bwMode="auto">
          <a:xfrm rot="733572">
            <a:off x="6105330" y="1266533"/>
            <a:ext cx="2750691" cy="53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48044" r="-6890" b="19532"/>
          <a:stretch>
            <a:fillRect/>
          </a:stretch>
        </p:blipFill>
        <p:spPr bwMode="auto">
          <a:xfrm rot="491950">
            <a:off x="4598684" y="5638448"/>
            <a:ext cx="2750691" cy="57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7734" y="1407189"/>
            <a:ext cx="7908531" cy="4752528"/>
          </a:xfr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>
            <a:normAutofit/>
          </a:bodyPr>
          <a:lstStyle/>
          <a:p>
            <a:pPr algn="l"/>
            <a:r>
              <a:rPr lang="ru-RU" sz="1600" dirty="0">
                <a:latin typeface="+mn-lt"/>
              </a:rPr>
              <a:t>	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1600" dirty="0">
                <a:latin typeface="a_AlbionicTitulInfl" panose="020B0903060703020204" pitchFamily="34" charset="-52"/>
              </a:rPr>
              <a:t> </a:t>
            </a:r>
            <a:br>
              <a:rPr lang="ru-RU" sz="1600" dirty="0">
                <a:latin typeface="+mn-lt"/>
              </a:rPr>
            </a:br>
            <a:r>
              <a:rPr lang="ru-RU" sz="1600" dirty="0">
                <a:latin typeface="+mn-lt"/>
              </a:rPr>
              <a:t>                   </a:t>
            </a: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br>
              <a:rPr lang="ru-RU" sz="1600" dirty="0">
                <a:latin typeface="+mn-lt"/>
              </a:rPr>
            </a:br>
            <a:r>
              <a:rPr lang="ru-RU" sz="2400" dirty="0">
                <a:latin typeface="+mn-lt"/>
              </a:rPr>
              <a:t>                </a:t>
            </a:r>
            <a:r>
              <a:rPr lang="ru-RU" sz="2400" dirty="0">
                <a:solidFill>
                  <a:srgbClr val="C00000"/>
                </a:solidFill>
                <a:latin typeface="a_AlbionicTitulInfl" panose="020B0903060703020204" pitchFamily="34" charset="-52"/>
              </a:rPr>
              <a:t>1936 год</a:t>
            </a:r>
            <a:endParaRPr lang="ru-RU" sz="1600" dirty="0">
              <a:latin typeface="a_AlbionicTitulInfl" panose="020B0903060703020204" pitchFamily="34" charset="-52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827584" y="432340"/>
            <a:ext cx="7488832" cy="115212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85 лет </a:t>
            </a:r>
            <a:r>
              <a:rPr lang="ru-RU" sz="2800" b="1" dirty="0" err="1">
                <a:solidFill>
                  <a:srgbClr val="C00000"/>
                </a:solidFill>
                <a:latin typeface="a_AlbionicTitulInfl" panose="020B0903060703020204" pitchFamily="34" charset="-52"/>
              </a:rPr>
              <a:t>С.В.Михалков</a:t>
            </a:r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 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_AlbionicTitulInfl" panose="020B0903060703020204" pitchFamily="34" charset="-52"/>
              </a:rPr>
              <a:t>«Дядя Степа»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_AlbionicTitulInfl" panose="020B0903060703020204" pitchFamily="34" charset="-52"/>
              <a:ea typeface="+mj-ea"/>
              <a:cs typeface="+mj-cs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 l="28382" t="18798" r="64559" b="78330"/>
          <a:stretch>
            <a:fillRect/>
          </a:stretch>
        </p:blipFill>
        <p:spPr bwMode="auto">
          <a:xfrm>
            <a:off x="0" y="6597353"/>
            <a:ext cx="1187624" cy="2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s3.hostingkartinok.com/uploads/images/2014/01/ab49f5531af8b6482dd804f33a41f61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797152"/>
            <a:ext cx="1772816" cy="1772816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44DACD-67FF-4469-97E5-49F14F9712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16" b="4974"/>
          <a:stretch/>
        </p:blipFill>
        <p:spPr>
          <a:xfrm>
            <a:off x="635605" y="1489920"/>
            <a:ext cx="2772669" cy="3242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1B83A62-54D2-4370-AEB7-D089A8D1D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1130" y="1505014"/>
            <a:ext cx="3526737" cy="466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1942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Другая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1880</TotalTime>
  <Words>290</Words>
  <Application>Microsoft Office PowerPoint</Application>
  <PresentationFormat>Экран (4:3)</PresentationFormat>
  <Paragraphs>61</Paragraphs>
  <Slides>15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a_AlbionicTitulInfl</vt:lpstr>
      <vt:lpstr>Arial</vt:lpstr>
      <vt:lpstr>Calibri</vt:lpstr>
      <vt:lpstr>Georgia</vt:lpstr>
      <vt:lpstr>Times New Roman</vt:lpstr>
      <vt:lpstr>Тема Office</vt:lpstr>
      <vt:lpstr>Презентация PowerPoint</vt:lpstr>
      <vt:lpstr>                                                  1726 год</vt:lpstr>
      <vt:lpstr>                                                  1791 год</vt:lpstr>
      <vt:lpstr>                                                                                                                                                     </vt:lpstr>
      <vt:lpstr>                                                  1861 год</vt:lpstr>
      <vt:lpstr>                                                  1886 год</vt:lpstr>
      <vt:lpstr>                                                  1926 год</vt:lpstr>
      <vt:lpstr>                                                  1926 год</vt:lpstr>
      <vt:lpstr>                                                  1936 год</vt:lpstr>
      <vt:lpstr>                                                  1936 год</vt:lpstr>
      <vt:lpstr>                                                  1941 год</vt:lpstr>
      <vt:lpstr>                                                  1951 год</vt:lpstr>
      <vt:lpstr>                                                  1961 год</vt:lpstr>
      <vt:lpstr>                                                  1971 год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User</cp:lastModifiedBy>
  <cp:revision>195</cp:revision>
  <dcterms:created xsi:type="dcterms:W3CDTF">2013-08-20T23:50:31Z</dcterms:created>
  <dcterms:modified xsi:type="dcterms:W3CDTF">2021-03-27T15:43:14Z</dcterms:modified>
</cp:coreProperties>
</file>