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0DEB-D4D0-4940-AC06-B176D8011A1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9DB4-27FD-434E-A549-E94CAB5E44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0DEB-D4D0-4940-AC06-B176D8011A1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9DB4-27FD-434E-A549-E94CAB5E4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0DEB-D4D0-4940-AC06-B176D8011A1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9DB4-27FD-434E-A549-E94CAB5E4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0DEB-D4D0-4940-AC06-B176D8011A1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9DB4-27FD-434E-A549-E94CAB5E4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0DEB-D4D0-4940-AC06-B176D8011A1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9DB4-27FD-434E-A549-E94CAB5E44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0DEB-D4D0-4940-AC06-B176D8011A1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9DB4-27FD-434E-A549-E94CAB5E4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0DEB-D4D0-4940-AC06-B176D8011A1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9DB4-27FD-434E-A549-E94CAB5E4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0DEB-D4D0-4940-AC06-B176D8011A1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9DB4-27FD-434E-A549-E94CAB5E4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0DEB-D4D0-4940-AC06-B176D8011A1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9DB4-27FD-434E-A549-E94CAB5E4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0DEB-D4D0-4940-AC06-B176D8011A1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F9DB4-27FD-434E-A549-E94CAB5E44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0DEB-D4D0-4940-AC06-B176D8011A1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EF9DB4-27FD-434E-A549-E94CAB5E448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520DEB-D4D0-4940-AC06-B176D8011A1F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EF9DB4-27FD-434E-A549-E94CAB5E448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194421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Юные покорители  космоса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Дневник декады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«Юные покорители космоса»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280920" cy="36724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МДОАУ «ЦРР – детский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 № 104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«Золотая рыбка»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Орска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Средняя группа «Звездочки»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Микотова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Picture 2" descr="https://i.pinimg.com/originals/82/77/34/8277344c623a1145cf46bba08ec163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2808312" cy="3810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Творческая выставка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«Космос глазами детей»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C:\Users\User\Desktop\Космос\IMG-20200409-WA00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20875"/>
            <a:ext cx="3815680" cy="4433888"/>
          </a:xfrm>
          <a:prstGeom prst="rect">
            <a:avLst/>
          </a:prstGeom>
          <a:noFill/>
        </p:spPr>
      </p:pic>
      <p:pic>
        <p:nvPicPr>
          <p:cNvPr id="23555" name="Picture 3" descr="C:\Users\User\Desktop\Космос\IMG-20200411-WA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5"/>
            <a:ext cx="3599656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Космос\IMG-20200409-WA00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600400" cy="4800533"/>
          </a:xfrm>
          <a:prstGeom prst="rect">
            <a:avLst/>
          </a:prstGeom>
          <a:noFill/>
        </p:spPr>
      </p:pic>
      <p:pic>
        <p:nvPicPr>
          <p:cNvPr id="24579" name="Picture 3" descr="C:\Users\User\Desktop\Космос\IMG-20200409-WA0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132856"/>
            <a:ext cx="3613448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07684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Тематическое занятие на тему: «Космос»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er\Desktop\Новая папка (2)\20210406_1102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35996" y="2240868"/>
            <a:ext cx="4686672" cy="4038600"/>
          </a:xfrm>
          <a:prstGeom prst="rect">
            <a:avLst/>
          </a:prstGeom>
          <a:noFill/>
        </p:spPr>
      </p:pic>
      <p:pic>
        <p:nvPicPr>
          <p:cNvPr id="15363" name="Picture 3" descr="C:\Users\User\Desktop\Новая папка (2)\20210305_0924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02" y="2455280"/>
            <a:ext cx="4600327" cy="3523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Новая папка (2)\20210305_094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15652" y="1847900"/>
            <a:ext cx="5694784" cy="3816424"/>
          </a:xfrm>
          <a:prstGeom prst="rect">
            <a:avLst/>
          </a:prstGeom>
          <a:noFill/>
        </p:spPr>
      </p:pic>
      <p:pic>
        <p:nvPicPr>
          <p:cNvPr id="16387" name="Picture 3" descr="C:\Users\User\Desktop\Новая папка (2)\20210305_0924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59163" y="1737581"/>
            <a:ext cx="5694784" cy="4037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bigslide.ru/images/1/737/960/img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038600" cy="3028950"/>
          </a:xfrm>
          <a:prstGeom prst="rect">
            <a:avLst/>
          </a:prstGeom>
          <a:noFill/>
        </p:spPr>
      </p:pic>
      <p:pic>
        <p:nvPicPr>
          <p:cNvPr id="10" name="Picture 2" descr="https://ds05.infourok.ru/uploads/ex/0229/00012720-f57bd744/img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Фотографии детей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космическими атрибутами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User\Desktop\Новая папка (2)\20210406_1105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62995" y="2678372"/>
            <a:ext cx="4478834" cy="3359126"/>
          </a:xfrm>
          <a:prstGeom prst="rect">
            <a:avLst/>
          </a:prstGeom>
          <a:noFill/>
        </p:spPr>
      </p:pic>
      <p:pic>
        <p:nvPicPr>
          <p:cNvPr id="18436" name="Picture 4" descr="C:\Users\User\Desktop\Новая папка (2)\20210406_1102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2334" y="2669753"/>
            <a:ext cx="4409876" cy="3307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Коллаж «Полет Ю.Гагарина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космос»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User\Desktop\Новая папка (2)\20210406_1100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63988" y="2240868"/>
            <a:ext cx="4686672" cy="4038600"/>
          </a:xfrm>
          <a:prstGeom prst="rect">
            <a:avLst/>
          </a:prstGeom>
          <a:noFill/>
        </p:spPr>
      </p:pic>
      <p:pic>
        <p:nvPicPr>
          <p:cNvPr id="19459" name="Picture 3" descr="C:\Users\User\Desktop\Новая папка (2)\20210406_1102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3437" y="2273797"/>
            <a:ext cx="4608513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Конкурс для детей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«Лучший рисунок посвященный 60летию – Дню Космонавтики»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User\Desktop\Новая папка (2)\20210407_1047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23344"/>
            <a:ext cx="4038600" cy="3757984"/>
          </a:xfrm>
          <a:prstGeom prst="rect">
            <a:avLst/>
          </a:prstGeom>
          <a:noFill/>
        </p:spPr>
      </p:pic>
      <p:pic>
        <p:nvPicPr>
          <p:cNvPr id="20483" name="Picture 3" descr="C:\Users\User\Desktop\Новая папка (2)\20210407_1046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23344"/>
            <a:ext cx="4038600" cy="3829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1213"/>
            <a:ext cx="3096344" cy="448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431088" cy="44336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Митрофанова  Валерия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«Рисунок посвященный  60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Дню Космонавтики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викторине на тему: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Космос»</a:t>
            </a:r>
            <a:endParaRPr lang="ru-RU" dirty="0"/>
          </a:p>
        </p:txBody>
      </p:sp>
      <p:pic>
        <p:nvPicPr>
          <p:cNvPr id="22530" name="Picture 2" descr="C:\Users\User\Desktop\Новая папка (2)\20210407_104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0545" y="2391921"/>
            <a:ext cx="4406824" cy="3860022"/>
          </a:xfrm>
          <a:prstGeom prst="rect">
            <a:avLst/>
          </a:prstGeom>
          <a:noFill/>
        </p:spPr>
      </p:pic>
      <p:pic>
        <p:nvPicPr>
          <p:cNvPr id="22531" name="Picture 3" descr="C:\Users\User\Desktop\Новая папка (2)\20210407_1039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16846" y="2155963"/>
            <a:ext cx="5230785" cy="3600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ОЕКТ РАЗВИТИЕ СВЯЗНОЙ РЕЧИ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ПРОЕКТ РАЗВИТИЕ СВЯЗНОЙ РЕЧИ</Template>
  <TotalTime>62</TotalTime>
  <Words>61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ПРОЕКТ РАЗВИТИЕ СВЯЗНОЙ РЕЧИ</vt:lpstr>
      <vt:lpstr>Юные покорители  космоса Дневник декады «Юные покорители космоса» </vt:lpstr>
      <vt:lpstr>Тематическое занятие на тему: «Космос»</vt:lpstr>
      <vt:lpstr>Слайд 3</vt:lpstr>
      <vt:lpstr>Слайд 4</vt:lpstr>
      <vt:lpstr>Фотографии детей  с космическими атрибутами</vt:lpstr>
      <vt:lpstr>Коллаж «Полет Ю.Гагарина  в космос»</vt:lpstr>
      <vt:lpstr>Конкурс для детей  «Лучший рисунок посвященный 60летию – Дню Космонавтики» </vt:lpstr>
      <vt:lpstr>  Митрофанова  Валерия «Рисунок посвященный  60 летию – Дню Космонавтики»</vt:lpstr>
      <vt:lpstr>Участие в викторине на тему:     «Космос»</vt:lpstr>
      <vt:lpstr>Творческая выставка  «Космос глазами детей»</vt:lpstr>
      <vt:lpstr>Слайд 11</vt:lpstr>
      <vt:lpstr>Спасибо за внимание!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Юные покорители  космоса Дневник декады «Юные покорители космоса» </dc:title>
  <dc:creator>Владимир Микотов</dc:creator>
  <cp:lastModifiedBy>Владимир Микотов</cp:lastModifiedBy>
  <cp:revision>16</cp:revision>
  <dcterms:created xsi:type="dcterms:W3CDTF">2021-04-07T17:21:44Z</dcterms:created>
  <dcterms:modified xsi:type="dcterms:W3CDTF">2021-04-07T18:24:43Z</dcterms:modified>
</cp:coreProperties>
</file>