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4A41-96F0-4BB0-85F9-7716CB3A946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E820-7089-4078-9DFC-016FF617F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4A41-96F0-4BB0-85F9-7716CB3A946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E820-7089-4078-9DFC-016FF617F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4A41-96F0-4BB0-85F9-7716CB3A946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E820-7089-4078-9DFC-016FF617F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4A41-96F0-4BB0-85F9-7716CB3A946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E820-7089-4078-9DFC-016FF617F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4A41-96F0-4BB0-85F9-7716CB3A946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E820-7089-4078-9DFC-016FF617F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4A41-96F0-4BB0-85F9-7716CB3A946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E820-7089-4078-9DFC-016FF617F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4A41-96F0-4BB0-85F9-7716CB3A946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E820-7089-4078-9DFC-016FF617F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4A41-96F0-4BB0-85F9-7716CB3A946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E820-7089-4078-9DFC-016FF617F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4A41-96F0-4BB0-85F9-7716CB3A946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E820-7089-4078-9DFC-016FF617F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4A41-96F0-4BB0-85F9-7716CB3A946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E820-7089-4078-9DFC-016FF617F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4A41-96F0-4BB0-85F9-7716CB3A946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E820-7089-4078-9DFC-016FF617F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24A41-96F0-4BB0-85F9-7716CB3A946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8E820-7089-4078-9DFC-016FF617F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Мама\Desktop\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1052736"/>
            <a:ext cx="8072494" cy="21602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Дневник проведения декады «Юные покорители космоса» </a:t>
            </a:r>
          </a:p>
          <a:p>
            <a:pPr algn="ctr"/>
            <a:r>
              <a:rPr lang="ru-RU" sz="32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МДОАУ «Детский сад № 102» г. Орска</a:t>
            </a:r>
            <a:endParaRPr lang="ru-RU" sz="3200" b="1" dirty="0">
              <a:ln w="19050">
                <a:solidFill>
                  <a:srgbClr val="00B05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072494" cy="936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 smtClean="0">
              <a:ln w="19050">
                <a:solidFill>
                  <a:srgbClr val="00B05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ЧТЕЦОВ</a:t>
            </a:r>
            <a:endParaRPr lang="ru-RU" sz="4000" b="1" dirty="0">
              <a:ln w="19050">
                <a:solidFill>
                  <a:srgbClr val="00B05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/>
          </a:p>
        </p:txBody>
      </p:sp>
      <p:pic>
        <p:nvPicPr>
          <p:cNvPr id="5" name="Рисунок 4" descr="D:\ДИДАКТИЧЕСКАЯ НАХОДКА 2021\Шорникова\IMG-25d1e2d8bdb69e7d756f13e9371f2ea6-V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95328" y="3229592"/>
            <a:ext cx="6048672" cy="3628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D:\ДИДАКТИЧЕСКАЯ НАХОДКА 2021\Шорникова\IMG-25d1e2d8bdb69e7d756f13e9371f2ea6-V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268760"/>
            <a:ext cx="6048672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072494" cy="12961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 smtClean="0">
              <a:ln w="19050">
                <a:solidFill>
                  <a:srgbClr val="00B05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40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СЕДЬМОЙ</a:t>
            </a:r>
            <a:endParaRPr lang="ru-RU" sz="4000" b="1" dirty="0" smtClean="0">
              <a:ln w="19050">
                <a:solidFill>
                  <a:srgbClr val="00B05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Викторины для детей и родителей о космосе</a:t>
            </a:r>
            <a:endParaRPr lang="ru-RU" sz="2800" b="1" dirty="0">
              <a:ln w="19050">
                <a:solidFill>
                  <a:srgbClr val="00B05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/>
          </a:p>
        </p:txBody>
      </p:sp>
      <p:pic>
        <p:nvPicPr>
          <p:cNvPr id="6" name="Рисунок 5" descr="D:\ДИДАКТИЧЕСКАЯ НАХОДКА 2021\Шорникова\IMG-25d1e2d8bdb69e7d756f13e9371f2ea6-V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3568" y="1628800"/>
            <a:ext cx="1951416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:\ДИДАКТИЧЕСКАЯ НАХОДКА 2021\Шорникова\IMG-25d1e2d8bdb69e7d756f13e9371f2ea6-V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979712" y="1988840"/>
            <a:ext cx="1888666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:\ДИДАКТИЧЕСКАЯ НАХОДКА 2021\Шорникова\IMG-25d1e2d8bdb69e7d756f13e9371f2ea6-V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75856" y="1628800"/>
            <a:ext cx="1888666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:\ДИДАКТИЧЕСКАЯ НАХОДКА 2021\Шорникова\IMG-25d1e2d8bdb69e7d756f13e9371f2ea6-V.jpg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247456" y="2780928"/>
            <a:ext cx="4896544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D:\ДИДАКТИЧЕСКАЯ НАХОДКА 2021\Шорникова\IMG-25d1e2d8bdb69e7d756f13e9371f2ea6-V.jpg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23528" y="3429000"/>
            <a:ext cx="1944216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 descr="D:\ДИДАКТИЧЕСКАЯ НАХОДКА 2021\Шорникова\IMG-25d1e2d8bdb69e7d756f13e9371f2ea6-V.jpg"/>
          <p:cNvPicPr/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195736" y="3429000"/>
            <a:ext cx="1944216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072494" cy="12961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 smtClean="0">
              <a:ln w="19050">
                <a:solidFill>
                  <a:srgbClr val="00B05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40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ВОСЬМОЙ</a:t>
            </a:r>
            <a:endParaRPr lang="ru-RU" sz="4000" b="1" dirty="0" smtClean="0">
              <a:ln w="19050">
                <a:solidFill>
                  <a:srgbClr val="00B05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поделок</a:t>
            </a:r>
            <a:endParaRPr lang="ru-RU" sz="4800" b="1" dirty="0">
              <a:ln w="19050">
                <a:solidFill>
                  <a:srgbClr val="00B05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/>
          </a:p>
        </p:txBody>
      </p:sp>
      <p:pic>
        <p:nvPicPr>
          <p:cNvPr id="10" name="Рисунок 9" descr="D:\ДИДАКТИЧЕСКАЯ НАХОДКА 2021\Шорникова\IMG-25d1e2d8bdb69e7d756f13e9371f2ea6-V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1772816"/>
            <a:ext cx="8712968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D:\ДИДАКТИЧЕСКАЯ НАХОДКА 2021\Шорникова\IMG-25d1e2d8bdb69e7d756f13e9371f2ea6-V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88640"/>
            <a:ext cx="5004048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:\ДИДАКТИЧЕСКАЯ НАХОДКА 2021\Шорникова\IMG-25d1e2d8bdb69e7d756f13e9371f2ea6-V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3968" y="3212976"/>
            <a:ext cx="486003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072494" cy="10081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 smtClean="0">
              <a:ln w="19050">
                <a:solidFill>
                  <a:srgbClr val="00B05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40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ДЕВЯТЫЙ</a:t>
            </a:r>
            <a:endParaRPr lang="ru-RU" sz="4000" b="1" dirty="0" smtClean="0">
              <a:ln w="19050">
                <a:solidFill>
                  <a:srgbClr val="00B05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в акции</a:t>
            </a:r>
            <a:endParaRPr lang="ru-RU" sz="3600" b="1" dirty="0">
              <a:ln w="19050">
                <a:solidFill>
                  <a:srgbClr val="00B05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/>
          </a:p>
        </p:txBody>
      </p:sp>
      <p:pic>
        <p:nvPicPr>
          <p:cNvPr id="10" name="Рисунок 9" descr="D:\ДИДАКТИЧЕСКАЯ НАХОДКА 2021\Шорникова\IMG-25d1e2d8bdb69e7d756f13e9371f2ea6-V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7544" y="1340768"/>
            <a:ext cx="8208912" cy="55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072494" cy="10081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 smtClean="0">
              <a:ln w="19050">
                <a:solidFill>
                  <a:srgbClr val="00B05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40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ДЕСЯТЫЙ</a:t>
            </a:r>
            <a:endParaRPr lang="ru-RU" sz="4000" b="1" dirty="0" smtClean="0">
              <a:ln w="19050">
                <a:solidFill>
                  <a:srgbClr val="00B05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Подведение итогов проекта</a:t>
            </a:r>
            <a:endParaRPr lang="ru-RU" sz="3600" b="1" dirty="0">
              <a:ln w="19050">
                <a:solidFill>
                  <a:srgbClr val="00B05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/>
          </a:p>
        </p:txBody>
      </p:sp>
      <p:pic>
        <p:nvPicPr>
          <p:cNvPr id="10" name="Рисунок 9" descr="D:\ДИДАКТИЧЕСКАЯ НАХОДКА 2021\Шорникова\IMG-25d1e2d8bdb69e7d756f13e9371f2ea6-V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340768"/>
            <a:ext cx="9143999" cy="55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072494" cy="13681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ПЕРВЫЙ</a:t>
            </a:r>
          </a:p>
          <a:p>
            <a:pPr algn="ctr"/>
            <a:r>
              <a:rPr lang="ru-RU" sz="40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Образовательная деятельность</a:t>
            </a:r>
            <a:endParaRPr lang="ru-RU" sz="3200" b="1" dirty="0">
              <a:ln w="19050">
                <a:solidFill>
                  <a:srgbClr val="00B05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5" name="Содержимое 4" descr="IMG-d390714ccd3f664bc0aaa48687907865-V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628801"/>
            <a:ext cx="5905500" cy="52291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072494" cy="13681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Открытие календаря </a:t>
            </a:r>
          </a:p>
          <a:p>
            <a:pPr algn="ctr"/>
            <a:r>
              <a:rPr lang="ru-RU" sz="40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обратного отсчета</a:t>
            </a:r>
            <a:endParaRPr lang="ru-RU" sz="3200" b="1" dirty="0">
              <a:ln w="19050">
                <a:solidFill>
                  <a:srgbClr val="00B05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5" name="Содержимое 4" descr="IMG-d390714ccd3f664bc0aaa48687907865-V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673425"/>
            <a:ext cx="6912768" cy="5184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072494" cy="16561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ВТОРОЙ</a:t>
            </a:r>
          </a:p>
          <a:p>
            <a:pPr algn="ctr"/>
            <a:r>
              <a:rPr lang="ru-RU" sz="32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Просмотр презентаций о космосе и исследовательская деятельность</a:t>
            </a:r>
            <a:endParaRPr lang="ru-RU" sz="3200" b="1" dirty="0">
              <a:ln w="19050">
                <a:solidFill>
                  <a:srgbClr val="00B05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5" name="Содержимое 4" descr="IMG-d390714ccd3f664bc0aaa48687907865-V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772816"/>
            <a:ext cx="6780245" cy="50851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072494" cy="16561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ТРЕТИЙ</a:t>
            </a:r>
          </a:p>
          <a:p>
            <a:pPr algn="ctr"/>
            <a:r>
              <a:rPr lang="ru-RU" sz="32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Коллаж «Первый космонавт»</a:t>
            </a:r>
            <a:endParaRPr lang="ru-RU" sz="3200" b="1" dirty="0">
              <a:ln w="19050">
                <a:solidFill>
                  <a:srgbClr val="00B05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5" name="Содержимое 4" descr="IMG-d390714ccd3f664bc0aaa48687907865-V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772816"/>
            <a:ext cx="6780245" cy="50851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072494" cy="12961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 smtClean="0">
              <a:ln w="19050">
                <a:solidFill>
                  <a:srgbClr val="00B05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ЧЕТВЕРТЫЙ</a:t>
            </a:r>
          </a:p>
          <a:p>
            <a:pPr algn="ctr"/>
            <a:r>
              <a:rPr lang="ru-RU" sz="40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«Космические атрибуты»</a:t>
            </a:r>
            <a:endParaRPr lang="ru-RU" sz="4000" b="1" dirty="0">
              <a:ln w="19050">
                <a:solidFill>
                  <a:srgbClr val="00B05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/>
          </a:p>
        </p:txBody>
      </p:sp>
      <p:pic>
        <p:nvPicPr>
          <p:cNvPr id="5" name="Содержимое 4" descr="IMG-d390714ccd3f664bc0aaa48687907865-V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13370"/>
            <a:ext cx="7416824" cy="52446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072494" cy="12961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 smtClean="0">
              <a:ln w="19050">
                <a:solidFill>
                  <a:srgbClr val="00B05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40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ПЯТЫЙ</a:t>
            </a:r>
            <a:endParaRPr lang="ru-RU" sz="4000" b="1" dirty="0" smtClean="0">
              <a:ln w="19050">
                <a:solidFill>
                  <a:srgbClr val="00B05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«Космический тренажер»</a:t>
            </a:r>
            <a:endParaRPr lang="ru-RU" sz="4000" b="1" dirty="0">
              <a:ln w="19050">
                <a:solidFill>
                  <a:srgbClr val="00B05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/>
          </a:p>
        </p:txBody>
      </p:sp>
      <p:pic>
        <p:nvPicPr>
          <p:cNvPr id="4" name="Рисунок 3" descr="D:\ДИДАКТИЧЕСКАЯ НАХОДКА 2021\Шорникова\IMG-25d1e2d8bdb69e7d756f13e9371f2ea6-V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1700808"/>
            <a:ext cx="8568952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ДИДАКТИЧЕСКАЯ НАХОДКА 2021\Шорникова\IMG-25d1e2d8bdb69e7d756f13e9371f2ea6-V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072494" cy="12961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 smtClean="0">
              <a:ln w="19050">
                <a:solidFill>
                  <a:srgbClr val="00B05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40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ШЕСТОЙ</a:t>
            </a:r>
            <a:endParaRPr lang="ru-RU" sz="4000" b="1" dirty="0" smtClean="0">
              <a:ln w="19050">
                <a:solidFill>
                  <a:srgbClr val="00B05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«Продуктивная деятельность»</a:t>
            </a:r>
            <a:endParaRPr lang="ru-RU" sz="4000" b="1" dirty="0">
              <a:ln w="19050">
                <a:solidFill>
                  <a:srgbClr val="00B05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/>
          </a:p>
        </p:txBody>
      </p:sp>
      <p:pic>
        <p:nvPicPr>
          <p:cNvPr id="4" name="Рисунок 3" descr="D:\ДИДАКТИЧЕСКАЯ НАХОДКА 2021\Шорникова\IMG-25d1e2d8bdb69e7d756f13e9371f2ea6-V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3717032"/>
            <a:ext cx="4104456" cy="27563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D:\ДИДАКТИЧЕСКАЯ НАХОДКА 2021\Шорникова\IMG-25d1e2d8bdb69e7d756f13e9371f2ea6-V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16016" y="3861048"/>
            <a:ext cx="4032448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D:\ДИДАКТИЧЕСКАЯ НАХОДКА 2021\Шорникова\IMG-25d1e2d8bdb69e7d756f13e9371f2ea6-V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04048" y="1700808"/>
            <a:ext cx="338437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:\ДИДАКТИЧЕСКАЯ НАХОДКА 2021\Шорникова\IMG-25d1e2d8bdb69e7d756f13e9371f2ea6-V.jpg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11560" y="1700808"/>
            <a:ext cx="338437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86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Светлана</cp:lastModifiedBy>
  <cp:revision>53</cp:revision>
  <dcterms:created xsi:type="dcterms:W3CDTF">2019-04-06T12:23:51Z</dcterms:created>
  <dcterms:modified xsi:type="dcterms:W3CDTF">2021-04-13T16:03:24Z</dcterms:modified>
</cp:coreProperties>
</file>