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
  </p:notesMasterIdLst>
  <p:sldIdLst>
    <p:sldId id="256" r:id="rId2"/>
    <p:sldId id="257" r:id="rId3"/>
    <p:sldId id="258" r:id="rId4"/>
    <p:sldId id="259" r:id="rId5"/>
    <p:sldId id="261" r:id="rId6"/>
    <p:sldId id="262" r:id="rId7"/>
    <p:sldId id="263" r:id="rId8"/>
    <p:sldId id="260"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91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393524-F3F4-42B1-A93F-380A267FF63B}" type="datetimeFigureOut">
              <a:rPr lang="ru-RU" smtClean="0"/>
              <a:t>09.10.2020</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043033-D1BD-434D-9A18-391952A97914}" type="slidenum">
              <a:rPr lang="ru-RU" smtClean="0"/>
              <a:t>‹#›</a:t>
            </a:fld>
            <a:endParaRPr lang="ru-RU" dirty="0"/>
          </a:p>
        </p:txBody>
      </p:sp>
    </p:spTree>
    <p:extLst>
      <p:ext uri="{BB962C8B-B14F-4D97-AF65-F5344CB8AC3E}">
        <p14:creationId xmlns:p14="http://schemas.microsoft.com/office/powerpoint/2010/main" val="50686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29B2EC4-844C-4143-A6C4-A79064BF76A6}"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9E26490-3F07-4CAD-9508-E77FDB321B1E}" type="datetimeFigureOut">
              <a:rPr lang="ru-RU" smtClean="0"/>
              <a:t>09.10.2020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29B2EC4-844C-4143-A6C4-A79064BF76A6}" type="slidenum">
              <a:rPr lang="ru-RU" smtClean="0"/>
              <a:t>‹#›</a:t>
            </a:fld>
            <a:endParaRPr lang="ru-RU" dirty="0"/>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dirty="0"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C9E26490-3F07-4CAD-9508-E77FDB321B1E}" type="datetimeFigureOut">
              <a:rPr lang="ru-RU" smtClean="0"/>
              <a:t>09.10.2020</a:t>
            </a:fld>
            <a:endParaRPr lang="ru-RU" dirty="0"/>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dirty="0"/>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829B2EC4-844C-4143-A6C4-A79064BF76A6}"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09442" y="-99391"/>
            <a:ext cx="7117180" cy="1512167"/>
          </a:xfrm>
        </p:spPr>
        <p:txBody>
          <a:bodyPr/>
          <a:lstStyle/>
          <a:p>
            <a:pPr algn="ctr"/>
            <a:r>
              <a:rPr lang="ru-RU" dirty="0" smtClean="0">
                <a:solidFill>
                  <a:schemeClr val="tx1"/>
                </a:solidFill>
              </a:rPr>
              <a:t>«Мы-</a:t>
            </a:r>
            <a:r>
              <a:rPr lang="ru-RU" dirty="0" err="1" smtClean="0">
                <a:solidFill>
                  <a:schemeClr val="tx1"/>
                </a:solidFill>
              </a:rPr>
              <a:t>Орчане</a:t>
            </a:r>
            <a:r>
              <a:rPr lang="ru-RU" dirty="0" smtClean="0">
                <a:solidFill>
                  <a:schemeClr val="tx1"/>
                </a:solidFill>
              </a:rPr>
              <a:t>»</a:t>
            </a:r>
            <a:endParaRPr lang="ru-RU" dirty="0">
              <a:solidFill>
                <a:schemeClr val="tx1"/>
              </a:solidFill>
            </a:endParaRPr>
          </a:p>
        </p:txBody>
      </p:sp>
      <p:sp>
        <p:nvSpPr>
          <p:cNvPr id="3" name="Подзаголовок 2"/>
          <p:cNvSpPr>
            <a:spLocks noGrp="1"/>
          </p:cNvSpPr>
          <p:nvPr>
            <p:ph type="subTitle" idx="1"/>
          </p:nvPr>
        </p:nvSpPr>
        <p:spPr>
          <a:xfrm>
            <a:off x="4788024" y="5661248"/>
            <a:ext cx="3888432" cy="1296144"/>
          </a:xfrm>
        </p:spPr>
        <p:txBody>
          <a:bodyPr>
            <a:normAutofit/>
          </a:bodyPr>
          <a:lstStyle/>
          <a:p>
            <a:pPr algn="r"/>
            <a:r>
              <a:rPr lang="ru-RU" dirty="0" smtClean="0">
                <a:solidFill>
                  <a:schemeClr val="tx1"/>
                </a:solidFill>
              </a:rPr>
              <a:t>Подготовила: воспитатель Исаева Татьяна Аркадьевна</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44824"/>
            <a:ext cx="7200800"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993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smtClean="0"/>
              <a:t> </a:t>
            </a:r>
            <a:endParaRPr lang="ru-RU" sz="2000" dirty="0"/>
          </a:p>
        </p:txBody>
      </p:sp>
      <p:sp>
        <p:nvSpPr>
          <p:cNvPr id="3" name="Объект 2"/>
          <p:cNvSpPr>
            <a:spLocks noGrp="1"/>
          </p:cNvSpPr>
          <p:nvPr>
            <p:ph idx="1"/>
          </p:nvPr>
        </p:nvSpPr>
        <p:spPr>
          <a:xfrm>
            <a:off x="467544" y="404664"/>
            <a:ext cx="8208912" cy="2448272"/>
          </a:xfrm>
        </p:spPr>
        <p:txBody>
          <a:bodyPr/>
          <a:lstStyle/>
          <a:p>
            <a:pPr marL="0" indent="0">
              <a:buNone/>
            </a:pPr>
            <a:r>
              <a:rPr lang="ru-RU" dirty="0"/>
              <a:t> </a:t>
            </a:r>
            <a:r>
              <a:rPr lang="ru-RU" sz="2000" dirty="0" smtClean="0">
                <a:solidFill>
                  <a:schemeClr val="tx1"/>
                </a:solidFill>
                <a:latin typeface="Times New Roman" panose="02020603050405020304" pitchFamily="18" charset="0"/>
                <a:cs typeface="Times New Roman" panose="02020603050405020304" pitchFamily="18" charset="0"/>
              </a:rPr>
              <a:t>Я </a:t>
            </a:r>
            <a:r>
              <a:rPr lang="ru-RU" sz="2000" dirty="0">
                <a:solidFill>
                  <a:schemeClr val="tx1"/>
                </a:solidFill>
                <a:latin typeface="Times New Roman" panose="02020603050405020304" pitchFamily="18" charset="0"/>
                <a:cs typeface="Times New Roman" panose="02020603050405020304" pitchFamily="18" charset="0"/>
              </a:rPr>
              <a:t>никогда не видела своих </a:t>
            </a:r>
            <a:r>
              <a:rPr lang="ru-RU" sz="2000" dirty="0" smtClean="0">
                <a:solidFill>
                  <a:schemeClr val="tx1"/>
                </a:solidFill>
                <a:latin typeface="Times New Roman" panose="02020603050405020304" pitchFamily="18" charset="0"/>
                <a:cs typeface="Times New Roman" panose="02020603050405020304" pitchFamily="18" charset="0"/>
              </a:rPr>
              <a:t>прадедов и дедов, </a:t>
            </a:r>
            <a:r>
              <a:rPr lang="ru-RU" sz="2000" dirty="0">
                <a:solidFill>
                  <a:schemeClr val="tx1"/>
                </a:solidFill>
                <a:latin typeface="Times New Roman" panose="02020603050405020304" pitchFamily="18" charset="0"/>
                <a:cs typeface="Times New Roman" panose="02020603050405020304" pitchFamily="18" charset="0"/>
              </a:rPr>
              <a:t>но горжусь тем </a:t>
            </a:r>
            <a:r>
              <a:rPr lang="ru-RU" sz="2000" dirty="0" smtClean="0">
                <a:solidFill>
                  <a:schemeClr val="tx1"/>
                </a:solidFill>
                <a:latin typeface="Times New Roman" panose="02020603050405020304" pitchFamily="18" charset="0"/>
                <a:cs typeface="Times New Roman" panose="02020603050405020304" pitchFamily="18" charset="0"/>
              </a:rPr>
              <a:t>что мы коренные </a:t>
            </a:r>
            <a:r>
              <a:rPr lang="ru-RU" sz="2000" dirty="0" err="1" smtClean="0">
                <a:solidFill>
                  <a:schemeClr val="tx1"/>
                </a:solidFill>
                <a:latin typeface="Times New Roman" panose="02020603050405020304" pitchFamily="18" charset="0"/>
                <a:cs typeface="Times New Roman" panose="02020603050405020304" pitchFamily="18" charset="0"/>
              </a:rPr>
              <a:t>Орчане</a:t>
            </a:r>
            <a:r>
              <a:rPr lang="ru-RU" sz="2000" dirty="0" smtClean="0">
                <a:solidFill>
                  <a:schemeClr val="tx1"/>
                </a:solidFill>
                <a:latin typeface="Times New Roman" panose="02020603050405020304" pitchFamily="18" charset="0"/>
                <a:cs typeface="Times New Roman" panose="02020603050405020304" pitchFamily="18" charset="0"/>
              </a:rPr>
              <a:t>! Мой прадед Дегтярев Никифор Петрович участвовал в стройке нашего город. Служил на флоте, по окончанию своей военной службы работал в родном городе директором старо городского базара. Жил в доме построенном своими руками, с большой семьей.</a:t>
            </a:r>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603667"/>
            <a:ext cx="7635329" cy="4237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508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764704"/>
            <a:ext cx="7992888" cy="5035007"/>
          </a:xfrm>
        </p:spPr>
        <p:txBody>
          <a:bodyPr/>
          <a:lstStyle/>
          <a:p>
            <a:pPr algn="l"/>
            <a:r>
              <a:rPr lang="ru-RU" dirty="0" smtClean="0">
                <a:solidFill>
                  <a:schemeClr val="tx1"/>
                </a:solidFill>
                <a:latin typeface="Times New Roman" panose="02020603050405020304" pitchFamily="18" charset="0"/>
                <a:cs typeface="Times New Roman" panose="02020603050405020304" pitchFamily="18" charset="0"/>
              </a:rPr>
              <a:t>       </a:t>
            </a:r>
            <a:r>
              <a:rPr lang="ru-RU" sz="2000" dirty="0" smtClean="0">
                <a:solidFill>
                  <a:schemeClr val="tx1"/>
                </a:solidFill>
                <a:latin typeface="Times New Roman" panose="02020603050405020304" pitchFamily="18" charset="0"/>
                <a:cs typeface="Times New Roman" panose="02020603050405020304" pitchFamily="18" charset="0"/>
              </a:rPr>
              <a:t>Его сын, мой дед  </a:t>
            </a:r>
            <a:r>
              <a:rPr lang="ru-RU" sz="2000" dirty="0">
                <a:solidFill>
                  <a:schemeClr val="tx1"/>
                </a:solidFill>
                <a:latin typeface="Times New Roman" panose="02020603050405020304" pitchFamily="18" charset="0"/>
                <a:cs typeface="Times New Roman" panose="02020603050405020304" pitchFamily="18" charset="0"/>
              </a:rPr>
              <a:t>Дегтярев </a:t>
            </a:r>
            <a:r>
              <a:rPr lang="ru-RU" sz="2000" dirty="0" smtClean="0">
                <a:solidFill>
                  <a:schemeClr val="tx1"/>
                </a:solidFill>
                <a:latin typeface="Times New Roman" panose="02020603050405020304" pitchFamily="18" charset="0"/>
                <a:cs typeface="Times New Roman" panose="02020603050405020304" pitchFamily="18" charset="0"/>
              </a:rPr>
              <a:t>Петр Никифорович </a:t>
            </a:r>
            <a:r>
              <a:rPr lang="ru-RU" sz="2000" dirty="0">
                <a:solidFill>
                  <a:schemeClr val="tx1"/>
                </a:solidFill>
                <a:latin typeface="Times New Roman" panose="02020603050405020304" pitchFamily="18" charset="0"/>
                <a:cs typeface="Times New Roman" panose="02020603050405020304" pitchFamily="18" charset="0"/>
              </a:rPr>
              <a:t>родился в городе </a:t>
            </a:r>
            <a:r>
              <a:rPr lang="ru-RU" sz="2000" dirty="0" smtClean="0">
                <a:solidFill>
                  <a:schemeClr val="tx1"/>
                </a:solidFill>
                <a:latin typeface="Times New Roman" panose="02020603050405020304" pitchFamily="18" charset="0"/>
                <a:cs typeface="Times New Roman" panose="02020603050405020304" pitchFamily="18" charset="0"/>
              </a:rPr>
              <a:t>Орске. Пошел по стопам отца, решив стать военным. </a:t>
            </a:r>
            <a:r>
              <a:rPr lang="ru-RU" sz="2000" dirty="0">
                <a:solidFill>
                  <a:schemeClr val="tx1"/>
                </a:solidFill>
                <a:latin typeface="Times New Roman" panose="02020603050405020304" pitchFamily="18" charset="0"/>
                <a:cs typeface="Times New Roman" panose="02020603050405020304" pitchFamily="18" charset="0"/>
              </a:rPr>
              <a:t>21 декабря 1908г. До войны  был начальником </a:t>
            </a:r>
            <a:r>
              <a:rPr lang="ru-RU" sz="2000" dirty="0" err="1">
                <a:solidFill>
                  <a:schemeClr val="tx1"/>
                </a:solidFill>
                <a:latin typeface="Times New Roman" panose="02020603050405020304" pitchFamily="18" charset="0"/>
                <a:cs typeface="Times New Roman" panose="02020603050405020304" pitchFamily="18" charset="0"/>
              </a:rPr>
              <a:t>Солотвинского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Райотделение</a:t>
            </a:r>
            <a:r>
              <a:rPr lang="ru-RU" sz="2000" dirty="0">
                <a:solidFill>
                  <a:schemeClr val="tx1"/>
                </a:solidFill>
                <a:latin typeface="Times New Roman" panose="02020603050405020304" pitchFamily="18" charset="0"/>
                <a:cs typeface="Times New Roman" panose="02020603050405020304" pitchFamily="18" charset="0"/>
              </a:rPr>
              <a:t> НКВД</a:t>
            </a:r>
            <a:r>
              <a:rPr lang="ru-RU" dirty="0">
                <a:solidFill>
                  <a:schemeClr val="tx1"/>
                </a:solidFill>
                <a:latin typeface="Times New Roman" panose="02020603050405020304" pitchFamily="18" charset="0"/>
                <a:cs typeface="Times New Roman" panose="02020603050405020304" pitchFamily="18" charset="0"/>
              </a:rPr>
              <a:t>. </a:t>
            </a:r>
            <a:r>
              <a:rPr lang="ru-RU" sz="2000" dirty="0">
                <a:solidFill>
                  <a:schemeClr val="tx1"/>
                </a:solidFill>
                <a:latin typeface="Times New Roman" panose="02020603050405020304" pitchFamily="18" charset="0"/>
                <a:cs typeface="Times New Roman" panose="02020603050405020304" pitchFamily="18" charset="0"/>
              </a:rPr>
              <a:t>Как и все в нелегкое время ,был призван на фронт, на то время  имел трех детей. </a:t>
            </a:r>
            <a:endParaRPr lang="ru-RU" sz="2000" dirty="0" smtClean="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1" y="2193685"/>
            <a:ext cx="4948205" cy="468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11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76672"/>
            <a:ext cx="8784975" cy="2664296"/>
          </a:xfrm>
        </p:spPr>
        <p:txBody>
          <a:bodyPr/>
          <a:lstStyle/>
          <a:p>
            <a:pPr algn="l"/>
            <a:r>
              <a:rPr lang="ru-RU" sz="1800" dirty="0" smtClean="0">
                <a:solidFill>
                  <a:schemeClr val="tx1"/>
                </a:solidFill>
                <a:latin typeface="Times New Roman" panose="02020603050405020304" pitchFamily="18" charset="0"/>
                <a:cs typeface="Times New Roman" panose="02020603050405020304" pitchFamily="18" charset="0"/>
              </a:rPr>
              <a:t>Служил </a:t>
            </a:r>
            <a:r>
              <a:rPr lang="ru-RU" sz="1800" dirty="0">
                <a:solidFill>
                  <a:schemeClr val="tx1"/>
                </a:solidFill>
                <a:latin typeface="Times New Roman" panose="02020603050405020304" pitchFamily="18" charset="0"/>
                <a:cs typeface="Times New Roman" panose="02020603050405020304" pitchFamily="18" charset="0"/>
              </a:rPr>
              <a:t>в8-й отд. </a:t>
            </a:r>
            <a:r>
              <a:rPr lang="ru-RU" sz="1800" dirty="0" smtClean="0">
                <a:solidFill>
                  <a:schemeClr val="tx1"/>
                </a:solidFill>
                <a:latin typeface="Times New Roman" panose="02020603050405020304" pitchFamily="18" charset="0"/>
                <a:cs typeface="Times New Roman" panose="02020603050405020304" pitchFamily="18" charset="0"/>
              </a:rPr>
              <a:t>Местном Стрелковом </a:t>
            </a:r>
            <a:r>
              <a:rPr lang="ru-RU" sz="1800" dirty="0" err="1">
                <a:solidFill>
                  <a:schemeClr val="tx1"/>
                </a:solidFill>
                <a:latin typeface="Times New Roman" panose="02020603050405020304" pitchFamily="18" charset="0"/>
                <a:cs typeface="Times New Roman" panose="02020603050405020304" pitchFamily="18" charset="0"/>
              </a:rPr>
              <a:t>ботальоне</a:t>
            </a:r>
            <a:r>
              <a:rPr lang="ru-RU" sz="1800" dirty="0">
                <a:solidFill>
                  <a:schemeClr val="tx1"/>
                </a:solidFill>
                <a:latin typeface="Times New Roman" panose="02020603050405020304" pitchFamily="18" charset="0"/>
                <a:cs typeface="Times New Roman" panose="02020603050405020304" pitchFamily="18" charset="0"/>
              </a:rPr>
              <a:t>. Для добычи ценной информации ему приходилось одевать женские платья и выдавать себя за </a:t>
            </a:r>
            <a:r>
              <a:rPr lang="ru-RU" sz="1800" dirty="0" err="1">
                <a:solidFill>
                  <a:schemeClr val="tx1"/>
                </a:solidFill>
                <a:latin typeface="Times New Roman" panose="02020603050405020304" pitchFamily="18" charset="0"/>
                <a:cs typeface="Times New Roman" panose="02020603050405020304" pitchFamily="18" charset="0"/>
              </a:rPr>
              <a:t>постушку</a:t>
            </a:r>
            <a:r>
              <a:rPr lang="ru-RU" sz="1800" dirty="0">
                <a:solidFill>
                  <a:schemeClr val="tx1"/>
                </a:solidFill>
                <a:latin typeface="Times New Roman" panose="02020603050405020304" pitchFamily="18" charset="0"/>
                <a:cs typeface="Times New Roman" panose="02020603050405020304" pitchFamily="18" charset="0"/>
              </a:rPr>
              <a:t>. В  последствии получил звание заместителя командира производственного полка по полит. части. Потом попал в лагерь, бежал. После лагеря проходил проверку и по </a:t>
            </a:r>
            <a:r>
              <a:rPr lang="ru-RU" sz="1800" dirty="0" err="1">
                <a:solidFill>
                  <a:schemeClr val="tx1"/>
                </a:solidFill>
                <a:latin typeface="Times New Roman" panose="02020603050405020304" pitchFamily="18" charset="0"/>
                <a:cs typeface="Times New Roman" panose="02020603050405020304" pitchFamily="18" charset="0"/>
              </a:rPr>
              <a:t>рещению</a:t>
            </a:r>
            <a:r>
              <a:rPr lang="ru-RU" sz="1800" dirty="0">
                <a:solidFill>
                  <a:schemeClr val="tx1"/>
                </a:solidFill>
                <a:latin typeface="Times New Roman" panose="02020603050405020304" pitchFamily="18" charset="0"/>
                <a:cs typeface="Times New Roman" panose="02020603050405020304" pitchFamily="18" charset="0"/>
              </a:rPr>
              <a:t> ГКО был направлен на прежнее место </a:t>
            </a:r>
            <a:r>
              <a:rPr lang="ru-RU" sz="1800" dirty="0" smtClean="0">
                <a:solidFill>
                  <a:schemeClr val="tx1"/>
                </a:solidFill>
                <a:latin typeface="Times New Roman" panose="02020603050405020304" pitchFamily="18" charset="0"/>
                <a:cs typeface="Times New Roman" panose="02020603050405020304" pitchFamily="18" charset="0"/>
              </a:rPr>
              <a:t>службы .</a:t>
            </a:r>
            <a:r>
              <a:rPr lang="ru-RU" sz="1800" dirty="0">
                <a:solidFill>
                  <a:schemeClr val="tx1"/>
                </a:solidFill>
                <a:latin typeface="Times New Roman" panose="02020603050405020304" pitchFamily="18" charset="0"/>
                <a:cs typeface="Times New Roman" panose="02020603050405020304" pitchFamily="18" charset="0"/>
              </a:rPr>
              <a:t>С Января 1944 по 31 августа 1945 ,находился на гос. проверке  при </a:t>
            </a:r>
            <a:r>
              <a:rPr lang="ru-RU" sz="1800" dirty="0" err="1">
                <a:solidFill>
                  <a:schemeClr val="tx1"/>
                </a:solidFill>
                <a:latin typeface="Times New Roman" panose="02020603050405020304" pitchFamily="18" charset="0"/>
                <a:cs typeface="Times New Roman" panose="02020603050405020304" pitchFamily="18" charset="0"/>
              </a:rPr>
              <a:t>Лег.отделении</a:t>
            </a:r>
            <a:r>
              <a:rPr lang="ru-RU" sz="1800" dirty="0">
                <a:solidFill>
                  <a:schemeClr val="tx1"/>
                </a:solidFill>
                <a:latin typeface="Times New Roman" panose="02020603050405020304" pitchFamily="18" charset="0"/>
                <a:cs typeface="Times New Roman" panose="02020603050405020304" pitchFamily="18" charset="0"/>
              </a:rPr>
              <a:t> «ПФЛ 240 НКВД СССР, одновременно исполнял обязанности заместителя командира полка.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1" y="3156647"/>
            <a:ext cx="6012160" cy="379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976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95536" y="4777380"/>
            <a:ext cx="8496943" cy="1819972"/>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После 1945 года пропал. И в 1946 году он вернулся , забрав семью в западную Украину г. </a:t>
            </a:r>
            <a:r>
              <a:rPr lang="ru-RU" sz="2000" dirty="0" err="1">
                <a:solidFill>
                  <a:schemeClr val="tx1"/>
                </a:solidFill>
                <a:latin typeface="Times New Roman" panose="02020603050405020304" pitchFamily="18" charset="0"/>
                <a:cs typeface="Times New Roman" panose="02020603050405020304" pitchFamily="18" charset="0"/>
              </a:rPr>
              <a:t>Коломия</a:t>
            </a:r>
            <a:r>
              <a:rPr lang="ru-RU" sz="2000" dirty="0">
                <a:solidFill>
                  <a:schemeClr val="tx1"/>
                </a:solidFill>
                <a:latin typeface="Times New Roman" panose="02020603050405020304" pitchFamily="18" charset="0"/>
                <a:cs typeface="Times New Roman" panose="02020603050405020304" pitchFamily="18" charset="0"/>
              </a:rPr>
              <a:t>  для дальнейшего прохождения службы. И в 1952 году вернулся в родной город  Орск с пятью детьми и женой.  </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Имел ордена</a:t>
            </a:r>
            <a:r>
              <a:rPr lang="ru-RU" sz="2000" dirty="0" smtClean="0">
                <a:solidFill>
                  <a:schemeClr val="tx1"/>
                </a:solidFill>
                <a:latin typeface="Times New Roman" panose="02020603050405020304" pitchFamily="18" charset="0"/>
                <a:cs typeface="Times New Roman" panose="02020603050405020304" pitchFamily="18" charset="0"/>
              </a:rPr>
              <a:t>..!</a:t>
            </a:r>
          </a:p>
          <a:p>
            <a:r>
              <a:rPr lang="ru-RU" sz="2000" dirty="0" smtClean="0">
                <a:solidFill>
                  <a:schemeClr val="tx1"/>
                </a:solidFill>
                <a:latin typeface="Times New Roman" panose="02020603050405020304" pitchFamily="18" charset="0"/>
                <a:cs typeface="Times New Roman" panose="02020603050405020304" pitchFamily="18" charset="0"/>
              </a:rPr>
              <a:t>Вернувшись в родной город работал на заводе.</a:t>
            </a:r>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88640"/>
            <a:ext cx="7560840" cy="452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439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107504" y="548680"/>
            <a:ext cx="8856984" cy="1728192"/>
          </a:xfrm>
        </p:spPr>
        <p:txBody>
          <a:bodyPr>
            <a:normAutofit/>
          </a:bodyPr>
          <a:lstStyle/>
          <a:p>
            <a:pPr algn="l"/>
            <a:r>
              <a:rPr lang="ru-RU" sz="2000" dirty="0" smtClean="0"/>
              <a:t> </a:t>
            </a:r>
            <a:r>
              <a:rPr lang="ru-RU" sz="2000" dirty="0" smtClean="0">
                <a:latin typeface="Times New Roman" panose="02020603050405020304" pitchFamily="18" charset="0"/>
                <a:cs typeface="Times New Roman" panose="02020603050405020304" pitchFamily="18" charset="0"/>
              </a:rPr>
              <a:t>Мой отец Дегтярев Аркадий Петрович родился 19 марта 1951 года. Служил в армии, но военное дело не продолжил. Устроился на работу на ЮЖУРАЛМАШЗАВОД. Был передовик производства .Всю свою жизнь он прожил в родном городе Орске. Где у него родилось двое детей в том числе и я.</a:t>
            </a:r>
            <a:endParaRPr lang="ru-RU" sz="2000"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52800" y="2921791"/>
            <a:ext cx="4498524" cy="337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64977" y="2258488"/>
            <a:ext cx="3942439" cy="525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49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8" y="0"/>
            <a:ext cx="91397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404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916832"/>
            <a:ext cx="7117178" cy="1204365"/>
          </a:xfrm>
        </p:spPr>
        <p:txBody>
          <a:bodyPr/>
          <a:lstStyle/>
          <a:p>
            <a:pPr algn="l"/>
            <a:r>
              <a:rPr lang="ru-RU" sz="4000" dirty="0" smtClean="0"/>
              <a:t>Спасибо за внимание</a:t>
            </a:r>
            <a:r>
              <a:rPr lang="en-US" sz="4000" dirty="0" smtClean="0"/>
              <a:t>!</a:t>
            </a:r>
            <a:endParaRPr lang="ru-RU" sz="4000" dirty="0"/>
          </a:p>
        </p:txBody>
      </p:sp>
      <p:sp>
        <p:nvSpPr>
          <p:cNvPr id="3" name="Текст 2"/>
          <p:cNvSpPr>
            <a:spLocks noGrp="1"/>
          </p:cNvSpPr>
          <p:nvPr>
            <p:ph type="body" idx="1"/>
          </p:nvPr>
        </p:nvSpPr>
        <p:spPr/>
        <p:txBody>
          <a:bodyPr/>
          <a:lstStyle/>
          <a:p>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466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TM02455596[[fn=Весна]]</Template>
  <TotalTime>751</TotalTime>
  <Words>306</Words>
  <Application>Microsoft Office PowerPoint</Application>
  <PresentationFormat>Экран (4:3)</PresentationFormat>
  <Paragraphs>10</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Spring</vt:lpstr>
      <vt:lpstr>«Мы-Орчане»</vt:lpstr>
      <vt:lpstr> </vt:lpstr>
      <vt:lpstr>Презентация PowerPoint</vt:lpstr>
      <vt:lpstr>Служил в8-й отд. Местном Стрелковом ботальоне. Для добычи ценной информации ему приходилось одевать женские платья и выдавать себя за постушку. В  последствии получил звание заместителя командира производственного полка по полит. части. Потом попал в лагерь, бежал. После лагеря проходил проверку и по рещению ГКО был направлен на прежнее место службы .С Января 1944 по 31 августа 1945 ,находился на гос. проверке  при Лег.отделении «ПФЛ 240 НКВД СССР, одновременно исполнял обязанности заместителя командира полка.  </vt:lpstr>
      <vt:lpstr>Презентация PowerPoint</vt:lpstr>
      <vt:lpstr>Презентация PowerPoint</vt:lpstr>
      <vt:lpstr>Презентация PowerPoint</vt:lpstr>
      <vt:lpstr>Спасибо за внимание!</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Марина</dc:creator>
  <cp:lastModifiedBy>Татка</cp:lastModifiedBy>
  <cp:revision>70</cp:revision>
  <cp:lastPrinted>2019-04-04T08:51:09Z</cp:lastPrinted>
  <dcterms:created xsi:type="dcterms:W3CDTF">2015-01-01T16:58:02Z</dcterms:created>
  <dcterms:modified xsi:type="dcterms:W3CDTF">2020-10-09T11:08:51Z</dcterms:modified>
</cp:coreProperties>
</file>