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94DADF-64C5-4550-A7D3-F7E87EE7E0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Дидактической игры по ОБЖ «Можно и нельзя»</a:t>
            </a:r>
            <a:b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от 3 до 7  лет.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F4A222-2A03-4D69-9536-8C008B1BB8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r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воспитатель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Хлыстова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О.Б.</a:t>
            </a:r>
          </a:p>
          <a:p>
            <a:pPr algn="r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МОАУ «СОШ № 54 г. Орска» </a:t>
            </a:r>
          </a:p>
          <a:p>
            <a:pPr algn="r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(дошкольные группы) </a:t>
            </a:r>
          </a:p>
        </p:txBody>
      </p:sp>
    </p:spTree>
    <p:extLst>
      <p:ext uri="{BB962C8B-B14F-4D97-AF65-F5344CB8AC3E}">
        <p14:creationId xmlns:p14="http://schemas.microsoft.com/office/powerpoint/2010/main" val="4161838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A7285-2B56-4D8B-9368-47FFEB98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898997" cy="1596177"/>
          </a:xfrm>
        </p:spPr>
        <p:txBody>
          <a:bodyPr/>
          <a:lstStyle/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элементарные знания   о правилах дорожного движения.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FFF1D0-52EF-4EB8-8864-C31107AEC23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интерес к изучению правил дорожного движения.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о правилах безопасного дорожного движения в качестве пешехода и пассажира транспортного средства.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 (упражнять в умении) определять правильность поступков, доказывая свой выбор.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(Закреплять) с сигналами  светофора и их значениями для пешехода и пассажира транспортного средства.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и активизировать словарный запас детей.</a:t>
            </a:r>
          </a:p>
        </p:txBody>
      </p:sp>
    </p:spTree>
    <p:extLst>
      <p:ext uri="{BB962C8B-B14F-4D97-AF65-F5344CB8AC3E}">
        <p14:creationId xmlns:p14="http://schemas.microsoft.com/office/powerpoint/2010/main" val="3406651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4B63B7-F801-4BBC-934D-42208A4F4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 </a:t>
            </a:r>
            <a:r>
              <a:rPr lang="ru-RU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с изображением ситуаций на дороге, по два сигнальных кружка красного и зеленого цвета для каждого игрока. (В игре могут принимать участие от 1 до 6 игроков)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796CDD-112B-4765-BBE6-673E35C998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3647" y="2367092"/>
            <a:ext cx="10543953" cy="4373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вариант: 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игроки берут по карточке и рассматривают ситуацию, которая изображена на картинки. Воспитатель объясняет кто прав, а кто допускает ошибку и после разбора просит поднять сигнальный кружок.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ой вариант: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показывает карточку с ситуацией на дороге. Дети должны рассмотреть карточку и поднять соответствующий сигнал: красный – неправ, зеленый – прав. Воспитатель просит одного из детей объяснить свой выбор.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вариант: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перевернуты изображением вниз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 очереди берут любую карточку, показывают  и объясняют изображенную ситуацию другим, а остальные определяют на слух правильность поведения в ПДД и поднимают соответствующий кружок. Затем ребенок который описывал ситуацию оказывает картинку игрокам и проверяют кто из детей был прав в оценке ситуации. </a:t>
            </a:r>
          </a:p>
        </p:txBody>
      </p:sp>
    </p:spTree>
    <p:extLst>
      <p:ext uri="{BB962C8B-B14F-4D97-AF65-F5344CB8AC3E}">
        <p14:creationId xmlns:p14="http://schemas.microsoft.com/office/powerpoint/2010/main" val="2913141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70CF3E-111D-4F49-BC4F-D65A6CCCE4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6" t="14883" r="2922" b="8992"/>
          <a:stretch/>
        </p:blipFill>
        <p:spPr>
          <a:xfrm>
            <a:off x="159488" y="0"/>
            <a:ext cx="4635795" cy="37437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F1F62C-AE0E-42F2-BD96-CA95CBBDEF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49" t="4806" r="8346"/>
          <a:stretch/>
        </p:blipFill>
        <p:spPr>
          <a:xfrm>
            <a:off x="7676707" y="0"/>
            <a:ext cx="4210492" cy="38045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F179EC-5C65-4921-AB82-C00A6027A6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31" t="20" r="9120" b="4589"/>
          <a:stretch/>
        </p:blipFill>
        <p:spPr>
          <a:xfrm>
            <a:off x="3615070" y="3221665"/>
            <a:ext cx="4465674" cy="363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31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D7F252-CC65-4D1A-828B-BC24D9CBA5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4" t="4961" r="12378" b="12713"/>
          <a:stretch/>
        </p:blipFill>
        <p:spPr>
          <a:xfrm>
            <a:off x="3402419" y="2898078"/>
            <a:ext cx="4423145" cy="38808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831B7F-62A8-4D24-A74D-68A27CED4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80" t="23101" r="12377" b="9613"/>
          <a:stretch/>
        </p:blipFill>
        <p:spPr>
          <a:xfrm>
            <a:off x="7643841" y="79038"/>
            <a:ext cx="4378039" cy="47162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185348-AD2D-4BCD-A11D-5D038B4BE1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14" t="15659" r="6951" b="11473"/>
          <a:stretch/>
        </p:blipFill>
        <p:spPr>
          <a:xfrm>
            <a:off x="-1" y="164099"/>
            <a:ext cx="3976577" cy="38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64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8AFFE0-0D8A-42DB-A037-CEAE7B553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5" t="4342" r="18734" b="17829"/>
          <a:stretch/>
        </p:blipFill>
        <p:spPr>
          <a:xfrm>
            <a:off x="0" y="0"/>
            <a:ext cx="4582633" cy="47102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0185C5-393A-494E-8FAC-65F6EE7CE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66" t="17209" r="13152" b="20930"/>
          <a:stretch/>
        </p:blipFill>
        <p:spPr>
          <a:xfrm>
            <a:off x="7481776" y="42529"/>
            <a:ext cx="4710224" cy="42423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FFCDD1-C19D-4CA0-9F2B-49E02E2800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36" t="4340" r="23230" b="13799"/>
          <a:stretch/>
        </p:blipFill>
        <p:spPr>
          <a:xfrm>
            <a:off x="4160875" y="1669312"/>
            <a:ext cx="3742660" cy="514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19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45125B-BC43-48CD-A7CA-6B727273BF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30" t="7598" r="21990" b="4651"/>
          <a:stretch/>
        </p:blipFill>
        <p:spPr>
          <a:xfrm>
            <a:off x="0" y="1"/>
            <a:ext cx="4284921" cy="43806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7A4C90-04D1-4BDF-9828-E1F4A45A9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00" t="4807" r="11602" b="8217"/>
          <a:stretch/>
        </p:blipFill>
        <p:spPr>
          <a:xfrm>
            <a:off x="7862104" y="1"/>
            <a:ext cx="4329896" cy="43806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3C095E-50B6-4674-87E3-AA50EC0CF5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7" t="8837" r="4936" b="34419"/>
          <a:stretch/>
        </p:blipFill>
        <p:spPr>
          <a:xfrm>
            <a:off x="3629422" y="4051005"/>
            <a:ext cx="4486588" cy="280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85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86800-C5C5-4291-90F9-5F8F0ADC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424762"/>
            <a:ext cx="10364451" cy="3104707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444707086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85</TotalTime>
  <Words>285</Words>
  <Application>Microsoft Office PowerPoint</Application>
  <PresentationFormat>Широкоэкранный</PresentationFormat>
  <Paragraphs>20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Times New Roman</vt:lpstr>
      <vt:lpstr>Tw Cen MT</vt:lpstr>
      <vt:lpstr>Wingdings</vt:lpstr>
      <vt:lpstr>Капля</vt:lpstr>
      <vt:lpstr>Презентация Дидактической игры по ОБЖ «Можно и нельзя» Для детей от 3 до 7  лет.</vt:lpstr>
      <vt:lpstr>Цель: Формировать элементарные знания   о правилах дорожного движения.</vt:lpstr>
      <vt:lpstr>Оборудование: Карточки с изображением ситуаций на дороге, по два сигнальных кружка красного и зеленого цвета для каждого игрока. (В игре могут принимать участие от 1 до 6 игроков)  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Дидактической игры по ОБЖ «Можно и нельзя»</dc:title>
  <dc:creator>USER</dc:creator>
  <cp:lastModifiedBy>USER</cp:lastModifiedBy>
  <cp:revision>9</cp:revision>
  <dcterms:created xsi:type="dcterms:W3CDTF">2024-02-01T09:11:30Z</dcterms:created>
  <dcterms:modified xsi:type="dcterms:W3CDTF">2024-02-01T14:42:56Z</dcterms:modified>
</cp:coreProperties>
</file>