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С-113\Desktop\hello_html_m2d01b6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625" y="-292100"/>
            <a:ext cx="10533063" cy="744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1675468"/>
            <a:ext cx="658385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Дидактическое пособие</a:t>
            </a:r>
          </a:p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д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ля детей раннего возраста</a:t>
            </a:r>
          </a:p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«Огород круглый год»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3968" y="4542553"/>
            <a:ext cx="4482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Выполнила: воспитатель 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кв. категории</a:t>
            </a:r>
          </a:p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Буряк Н.М.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57184" y="6605770"/>
            <a:ext cx="3589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МДОАУ «ЦРР – д/с № 113» г. Орск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870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5325" y="-290513"/>
            <a:ext cx="10534650" cy="744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C:\Users\ДС-113\Downloads\IMG-dd76f5ddf639c743b11863f4479dffaf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60648"/>
            <a:ext cx="3158716" cy="421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ДС-113\Downloads\IMG-f2ee993b754197a09dce0e215b50297b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08720"/>
            <a:ext cx="3312368" cy="441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ДС-113\Downloads\IMG-f802c4f23b809892e7901ead493d34d2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627" y="260648"/>
            <a:ext cx="3050704" cy="406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620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5325" y="-290513"/>
            <a:ext cx="10534650" cy="744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46756" y="2385754"/>
            <a:ext cx="2250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СПАСИБО!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3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С-113\Desktop\hello_html_m2d01b6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292100"/>
            <a:ext cx="10533063" cy="744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7744" y="837682"/>
            <a:ext cx="720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u="sng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Цель: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 развитие грамматического строя и связной речи на материале лексической темы «Овощи»; развитие зрительного и слухового внимания, памяти и мышления.</a:t>
            </a: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Эта игра может быть использована как с детьми младшего дошкольного возраста, так и со старшими дошкольниками. Задачи игры будут усложняться в зависимости от возраста детей и их речевых возможностей.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38716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С-113\Desktop\hello_html_m2d01b6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292100"/>
            <a:ext cx="10533063" cy="744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1196752"/>
            <a:ext cx="78488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</a:rPr>
              <a:t>Задачи </a:t>
            </a:r>
            <a:r>
              <a:rPr lang="ru-RU" sz="2000" b="1" dirty="0" smtClean="0">
                <a:latin typeface="Times New Roman"/>
                <a:ea typeface="Times New Roman"/>
              </a:rPr>
              <a:t>игры:</a:t>
            </a:r>
            <a:endParaRPr lang="ru-RU" sz="2000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- уточнять знания детей об овощах, месте их произрастания, способах сбора урожая, активизировать словарь по теме « Овощи»;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-упражнять в согласовании существительных с прилагательными в роде, числе, падеже;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-образовывать уменьшительно-ласкательную форму существительных;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-закреплять умение изменять существительные по числам;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-закреплять умение согласовывать числительные с существительными;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-учить образованию относительных прилагательных;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-упражнять в употреблении предлогов «в», «на», «из», «с»;</a:t>
            </a:r>
          </a:p>
          <a:p>
            <a:r>
              <a:rPr lang="ru-RU" sz="2000" dirty="0">
                <a:latin typeface="Times New Roman"/>
                <a:ea typeface="Times New Roman"/>
              </a:rPr>
              <a:t>-учить составлять загадки описательного характера об овощах.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44478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С-113\Desktop\hello_html_m2d01b6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3738" y="-292100"/>
            <a:ext cx="10533063" cy="744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692696"/>
            <a:ext cx="76328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</a:rPr>
              <a:t>Варианты игр: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</a:rPr>
              <a:t>-«</a:t>
            </a:r>
            <a:r>
              <a:rPr lang="ru-RU" sz="2000" dirty="0">
                <a:latin typeface="Times New Roman"/>
                <a:ea typeface="Times New Roman"/>
              </a:rPr>
              <a:t>Собери овощи в корзинку»(активизация словаря, согласование существительных с прилагательными);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-«Какой? Какая? Какие</a:t>
            </a:r>
            <a:r>
              <a:rPr lang="ru-RU" sz="2000" dirty="0" smtClean="0">
                <a:latin typeface="Times New Roman"/>
                <a:ea typeface="Times New Roman"/>
              </a:rPr>
              <a:t>?» </a:t>
            </a:r>
            <a:r>
              <a:rPr lang="ru-RU" sz="2000" dirty="0">
                <a:latin typeface="Times New Roman"/>
                <a:ea typeface="Times New Roman"/>
              </a:rPr>
              <a:t>(согласование существительных с прилагательными</a:t>
            </a:r>
            <a:r>
              <a:rPr lang="ru-RU" sz="2000" dirty="0" smtClean="0">
                <a:latin typeface="Times New Roman"/>
                <a:ea typeface="Times New Roman"/>
              </a:rPr>
              <a:t>);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-«Назови ласково» (образование уменьшительно-ласкательной формы существительных</a:t>
            </a:r>
            <a:r>
              <a:rPr lang="ru-RU" sz="2000" dirty="0" smtClean="0">
                <a:latin typeface="Times New Roman"/>
                <a:ea typeface="Times New Roman"/>
              </a:rPr>
              <a:t>);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-«Найди по описанию» (подбор овоща к его признакам</a:t>
            </a:r>
            <a:r>
              <a:rPr lang="ru-RU" sz="2000" dirty="0" smtClean="0">
                <a:latin typeface="Times New Roman"/>
                <a:ea typeface="Times New Roman"/>
              </a:rPr>
              <a:t>);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-«Сосчитай-ка» (согласование числительных с существительными</a:t>
            </a:r>
            <a:r>
              <a:rPr lang="ru-RU" sz="2000" dirty="0" smtClean="0">
                <a:latin typeface="Times New Roman"/>
                <a:ea typeface="Times New Roman"/>
              </a:rPr>
              <a:t>);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-«Повар» ( образование относительных прилагательных</a:t>
            </a:r>
            <a:r>
              <a:rPr lang="ru-RU" sz="2000" dirty="0" smtClean="0">
                <a:latin typeface="Times New Roman"/>
                <a:ea typeface="Times New Roman"/>
              </a:rPr>
              <a:t>);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-«Загадай загадку» (согласование существительных с прилагательными</a:t>
            </a:r>
            <a:r>
              <a:rPr lang="ru-RU" sz="2000" dirty="0" smtClean="0">
                <a:latin typeface="Times New Roman"/>
                <a:ea typeface="Times New Roman"/>
              </a:rPr>
              <a:t>);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-Сорви овощ и расскажи о нем» (употребление предлогов «в», «на», «из», «с», согласование числительных с существительными </a:t>
            </a:r>
            <a:r>
              <a:rPr lang="ru-RU" sz="2000" dirty="0" smtClean="0">
                <a:latin typeface="Times New Roman"/>
                <a:ea typeface="Times New Roman"/>
              </a:rPr>
              <a:t>);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-«Четвертый лишний» (развитие мышления – определять лишний овощ по месту его произрастания : в земле, на грядке, </a:t>
            </a:r>
            <a:r>
              <a:rPr lang="ru-RU" sz="2000" dirty="0" smtClean="0">
                <a:latin typeface="Times New Roman"/>
                <a:ea typeface="Times New Roman"/>
              </a:rPr>
              <a:t>кустике;)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-«Чего нет?», «Что изменилось?» (развитие зрительного и слухового внимания, памяти</a:t>
            </a:r>
            <a:r>
              <a:rPr lang="ru-RU" sz="2000" dirty="0" smtClean="0">
                <a:latin typeface="Times New Roman"/>
                <a:ea typeface="Times New Roman"/>
              </a:rPr>
              <a:t>).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4388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С-113\Desktop\hello_html_m2d01b6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9493" y="-292100"/>
            <a:ext cx="10533063" cy="744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548680"/>
            <a:ext cx="83884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Методические рекомендации к игре: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1.Педагог просит ребенка собрать урожай. Ребенок поочередно снимает с грядок овощи и называет их. Выполняя задание, ребенок закрепляет названия овощей. Детям второй младшей группы при «сборе урожая» можно предложить описать характерные признаки овощей.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2. Предложить ребенку разместить на грядке определенное количество овощей.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Например, посадить 3 моркови и 1 капусту. После того, как ребенок выполнит задание, ему задаются вопросы (Какие овощи (фрукты), растут на грядке? (дереве</a:t>
            </a:r>
            <a:r>
              <a:rPr lang="ru-RU" dirty="0" smtClean="0">
                <a:latin typeface="Times New Roman"/>
                <a:ea typeface="Times New Roman"/>
              </a:rPr>
              <a:t>?), </a:t>
            </a:r>
            <a:r>
              <a:rPr lang="ru-RU" dirty="0">
                <a:latin typeface="Times New Roman"/>
                <a:ea typeface="Times New Roman"/>
              </a:rPr>
              <a:t>какого  цвета овощи? (фрукты ?) Сколько у тебя морковок в руке, сколько на грядке?)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3. Сажая овощи на грядках, дети могут закреплять расположение предметов в пространстве. Например, педагог предлагает детям посадить морковь, слева от нее капусту, а справа репку.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4. Педагог загадывает ребенку загадку об овощах. Ребенок должен выбрать отгадку и расположить ее на грядке.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53634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С-113\Desktop\hello_html_m2d01b6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3738" y="-292100"/>
            <a:ext cx="10533063" cy="744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ДС-113\Downloads\IMG-6a45b3cd560a8ab9391ab3229b7a004a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998" y="0"/>
            <a:ext cx="9967089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ДС-113\Downloads\IMG-1b8692a64ff4d3de040e0fa4407a31b9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478758"/>
            <a:ext cx="5976118" cy="237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538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С-113\Desktop\hello_html_m2d01b6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3738" y="-292100"/>
            <a:ext cx="10533063" cy="744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С-113\Downloads\IMG-0c6608e82c904f99aa9ad8eee2a0aac9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875" y="91212"/>
            <a:ext cx="4718844" cy="33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С-113\Downloads\IMG-55db893306585355533dc0ef3d132fa3-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8" y="3575494"/>
            <a:ext cx="8938732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ДС-113\Downloads\IMG-a62cb99b7ccd6256f325b90bbb5675a7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5985"/>
            <a:ext cx="4759807" cy="335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648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5325" y="-290513"/>
            <a:ext cx="10534650" cy="744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C:\Users\ДС-113\Downloads\IMG-a0a360d1f89f7b5140ad6f5f2e3ba18b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703" y="3789040"/>
            <a:ext cx="9539405" cy="315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ДС-113\Downloads\IMG-883ec5c6e7f2c13060b735b6bdb6b688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9799"/>
            <a:ext cx="4763977" cy="336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1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5325" y="-290513"/>
            <a:ext cx="10534650" cy="744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 descr="C:\Users\ДС-113\Downloads\IMG-7dd85f022c7057ce332d1b4aea5433eb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5361" y="908720"/>
            <a:ext cx="3168352" cy="422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ДС-113\Downloads\IMG-28c5976df2625be917221adcdd0f57de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96" y="31975"/>
            <a:ext cx="3232931" cy="431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ДС-113\Downloads\IMG-82a727da23d0de20fa030f4b114763b5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08720"/>
            <a:ext cx="3250164" cy="433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1352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459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ДС-113</dc:creator>
  <cp:lastModifiedBy>ДС-113</cp:lastModifiedBy>
  <cp:revision>6</cp:revision>
  <dcterms:created xsi:type="dcterms:W3CDTF">2021-03-30T10:05:32Z</dcterms:created>
  <dcterms:modified xsi:type="dcterms:W3CDTF">2021-03-30T11:15:13Z</dcterms:modified>
</cp:coreProperties>
</file>