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58" r:id="rId5"/>
    <p:sldId id="262" r:id="rId6"/>
    <p:sldId id="276" r:id="rId7"/>
    <p:sldId id="277" r:id="rId8"/>
    <p:sldId id="278" r:id="rId9"/>
    <p:sldId id="279" r:id="rId10"/>
    <p:sldId id="266" r:id="rId11"/>
    <p:sldId id="280" r:id="rId12"/>
    <p:sldId id="271" r:id="rId13"/>
    <p:sldId id="281" r:id="rId14"/>
    <p:sldId id="272" r:id="rId15"/>
    <p:sldId id="273" r:id="rId16"/>
    <p:sldId id="274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CC99FF"/>
    <a:srgbClr val="FF66FF"/>
    <a:srgbClr val="FFFFCC"/>
    <a:srgbClr val="66FF66"/>
    <a:srgbClr val="FF3399"/>
    <a:srgbClr val="FF9933"/>
    <a:srgbClr val="CCCCFF"/>
    <a:srgbClr val="9999FF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2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 г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0.13763344528844773"/>
                </c:manualLayout>
              </c:layout>
              <c:tx>
                <c:rich>
                  <a:bodyPr/>
                  <a:lstStyle/>
                  <a:p>
                    <a:pPr>
                      <a:defRPr sz="28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b="1" smtClean="0"/>
                      <a:t>15</a:t>
                    </a:r>
                    <a:r>
                      <a:rPr lang="ru-RU" b="1" smtClean="0"/>
                      <a:t>%</a:t>
                    </a:r>
                    <a:endParaRPr lang="en-US" b="1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9E4-4750-84D7-AFC22881D65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8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Педагоги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E4-4750-84D7-AFC22881D65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 г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dLbl>
              <c:idx val="0"/>
              <c:layout>
                <c:manualLayout>
                  <c:x val="-3.0269424092030481E-3"/>
                  <c:y val="0.30107316156847952"/>
                </c:manualLayout>
              </c:layout>
              <c:tx>
                <c:rich>
                  <a:bodyPr/>
                  <a:lstStyle/>
                  <a:p>
                    <a:r>
                      <a:rPr lang="en-US" b="1" smtClean="0"/>
                      <a:t>45</a:t>
                    </a:r>
                    <a:r>
                      <a:rPr lang="ru-RU" b="1" smtClean="0"/>
                      <a:t>%</a:t>
                    </a:r>
                    <a:endParaRPr lang="en-US" b="1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9E4-4750-84D7-AFC22881D65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Педагоги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9E4-4750-84D7-AFC22881D65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95391104"/>
        <c:axId val="95409280"/>
        <c:axId val="0"/>
      </c:bar3DChart>
      <c:catAx>
        <c:axId val="9539110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5409280"/>
        <c:crosses val="autoZero"/>
        <c:auto val="1"/>
        <c:lblAlgn val="ctr"/>
        <c:lblOffset val="100"/>
        <c:noMultiLvlLbl val="0"/>
      </c:catAx>
      <c:valAx>
        <c:axId val="954092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953911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6358249836199508"/>
          <c:y val="0.38839228060605696"/>
          <c:w val="0.12109354610593397"/>
          <c:h val="0.16013344303068131"/>
        </c:manualLayout>
      </c:layout>
      <c:overlay val="0"/>
      <c:txPr>
        <a:bodyPr/>
        <a:lstStyle/>
        <a:p>
          <a:pPr>
            <a:defRPr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0AFA46-660A-4D63-B979-94AD220029ED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1412EF26-5657-4825-A8C5-8953626EC3BA}">
      <dgm:prSet phldrT="[Текст]" custT="1"/>
      <dgm:spPr/>
      <dgm:t>
        <a:bodyPr/>
        <a:lstStyle/>
        <a:p>
          <a:r>
            <a: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Взаимодействие с педагогами</a:t>
          </a:r>
          <a:endParaRPr lang="ru-RU" sz="2400" b="1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2A61B07-D860-4A52-955D-462945F726DE}" type="parTrans" cxnId="{9459F89D-A903-4EA1-8A4F-64F5448D9462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83396847-4827-4946-9490-9C2A5E457EAC}" type="sibTrans" cxnId="{9459F89D-A903-4EA1-8A4F-64F5448D9462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55D31B04-B3CD-4881-AE96-FFD28C8B840F}">
      <dgm:prSet phldrT="[Текст]" custT="1"/>
      <dgm:spPr/>
      <dgm:t>
        <a:bodyPr/>
        <a:lstStyle/>
        <a:p>
          <a:r>
            <a: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Взаимодействие с воспитанниками</a:t>
          </a:r>
          <a:endParaRPr lang="ru-RU" sz="2400" b="1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EE08B2F-85B0-444E-856C-C6310B50A691}" type="parTrans" cxnId="{2860FF6B-9268-4A86-B40E-1A336B0C2DC4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E7B4B18E-BE48-436A-A8D1-08BE53D7F76B}" type="sibTrans" cxnId="{2860FF6B-9268-4A86-B40E-1A336B0C2DC4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C2FB1FAB-0D0E-4FF0-B0A3-C5FF47A467C4}">
      <dgm:prSet phldrT="[Текст]" custT="1"/>
      <dgm:spPr/>
      <dgm:t>
        <a:bodyPr/>
        <a:lstStyle/>
        <a:p>
          <a:r>
            <a: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Взаимодействие с родителями (законными представителями ) воспитанников</a:t>
          </a:r>
          <a:endParaRPr lang="ru-RU" sz="2400" b="1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241866-ED8F-4C61-ABB8-89823550A6A8}" type="parTrans" cxnId="{E5AE729D-5082-4F3E-B77F-BD1A44D8BF39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7874B1AF-8966-4EA0-8B7A-0551D77CEF09}" type="sibTrans" cxnId="{E5AE729D-5082-4F3E-B77F-BD1A44D8BF39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AB93B5D8-8594-4D0B-8529-384ABF861825}" type="pres">
      <dgm:prSet presAssocID="{D10AFA46-660A-4D63-B979-94AD220029E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3B637AB-CA74-454E-85FF-45BDD67F37B9}" type="pres">
      <dgm:prSet presAssocID="{1412EF26-5657-4825-A8C5-8953626EC3BA}" presName="parentLin" presStyleCnt="0"/>
      <dgm:spPr/>
    </dgm:pt>
    <dgm:pt modelId="{819DA97E-7F65-4F75-A210-5337CB17B38E}" type="pres">
      <dgm:prSet presAssocID="{1412EF26-5657-4825-A8C5-8953626EC3BA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EA29B790-F650-470D-995F-57745FED29E6}" type="pres">
      <dgm:prSet presAssocID="{1412EF26-5657-4825-A8C5-8953626EC3BA}" presName="parentText" presStyleLbl="node1" presStyleIdx="0" presStyleCnt="3" custScaleX="128387" custScaleY="12352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C02543-42A8-4DA5-B66E-B05B11A120E3}" type="pres">
      <dgm:prSet presAssocID="{1412EF26-5657-4825-A8C5-8953626EC3BA}" presName="negativeSpace" presStyleCnt="0"/>
      <dgm:spPr/>
    </dgm:pt>
    <dgm:pt modelId="{B343E9E4-F85A-413C-AA2C-D23AA6AE3DC7}" type="pres">
      <dgm:prSet presAssocID="{1412EF26-5657-4825-A8C5-8953626EC3BA}" presName="childText" presStyleLbl="conFgAcc1" presStyleIdx="0" presStyleCnt="3">
        <dgm:presLayoutVars>
          <dgm:bulletEnabled val="1"/>
        </dgm:presLayoutVars>
      </dgm:prSet>
      <dgm:spPr/>
    </dgm:pt>
    <dgm:pt modelId="{DE68C6D0-CDFD-4982-BBC2-F362B85863B5}" type="pres">
      <dgm:prSet presAssocID="{83396847-4827-4946-9490-9C2A5E457EAC}" presName="spaceBetweenRectangles" presStyleCnt="0"/>
      <dgm:spPr/>
    </dgm:pt>
    <dgm:pt modelId="{CC4562FC-C3B8-4836-A8C3-2DA311FC0233}" type="pres">
      <dgm:prSet presAssocID="{55D31B04-B3CD-4881-AE96-FFD28C8B840F}" presName="parentLin" presStyleCnt="0"/>
      <dgm:spPr/>
    </dgm:pt>
    <dgm:pt modelId="{A07AF6CB-2CED-4CD0-AA2F-8A95C427DAC1}" type="pres">
      <dgm:prSet presAssocID="{55D31B04-B3CD-4881-AE96-FFD28C8B840F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F167D4A5-D499-4DCB-A8C3-F1CF9B34FE41}" type="pres">
      <dgm:prSet presAssocID="{55D31B04-B3CD-4881-AE96-FFD28C8B840F}" presName="parentText" presStyleLbl="node1" presStyleIdx="1" presStyleCnt="3" custScaleX="12669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CBB5E4-E85A-4720-A7EB-D2F7A456B137}" type="pres">
      <dgm:prSet presAssocID="{55D31B04-B3CD-4881-AE96-FFD28C8B840F}" presName="negativeSpace" presStyleCnt="0"/>
      <dgm:spPr/>
    </dgm:pt>
    <dgm:pt modelId="{30B5B046-2F53-4AEE-8001-FDE996451A87}" type="pres">
      <dgm:prSet presAssocID="{55D31B04-B3CD-4881-AE96-FFD28C8B840F}" presName="childText" presStyleLbl="conFgAcc1" presStyleIdx="1" presStyleCnt="3">
        <dgm:presLayoutVars>
          <dgm:bulletEnabled val="1"/>
        </dgm:presLayoutVars>
      </dgm:prSet>
      <dgm:spPr/>
    </dgm:pt>
    <dgm:pt modelId="{44ED891A-643F-4383-8B52-E9210F9EFC8F}" type="pres">
      <dgm:prSet presAssocID="{E7B4B18E-BE48-436A-A8D1-08BE53D7F76B}" presName="spaceBetweenRectangles" presStyleCnt="0"/>
      <dgm:spPr/>
    </dgm:pt>
    <dgm:pt modelId="{2C8239BB-AEA6-45CC-8603-E054F39FA2B4}" type="pres">
      <dgm:prSet presAssocID="{C2FB1FAB-0D0E-4FF0-B0A3-C5FF47A467C4}" presName="parentLin" presStyleCnt="0"/>
      <dgm:spPr/>
    </dgm:pt>
    <dgm:pt modelId="{A8CC408A-6FBF-43C7-8107-CDB9299F1BA3}" type="pres">
      <dgm:prSet presAssocID="{C2FB1FAB-0D0E-4FF0-B0A3-C5FF47A467C4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7162577B-A2C0-4422-AD2F-13C6A22AE51F}" type="pres">
      <dgm:prSet presAssocID="{C2FB1FAB-0D0E-4FF0-B0A3-C5FF47A467C4}" presName="parentText" presStyleLbl="node1" presStyleIdx="2" presStyleCnt="3" custScaleX="12776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837611-30C2-4659-A414-A27C328A3FBC}" type="pres">
      <dgm:prSet presAssocID="{C2FB1FAB-0D0E-4FF0-B0A3-C5FF47A467C4}" presName="negativeSpace" presStyleCnt="0"/>
      <dgm:spPr/>
    </dgm:pt>
    <dgm:pt modelId="{D4D218A6-E4B0-4E04-88B6-838B0EB81B39}" type="pres">
      <dgm:prSet presAssocID="{C2FB1FAB-0D0E-4FF0-B0A3-C5FF47A467C4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E9BF566-E071-4872-80EC-A77CAE5BE6DF}" type="presOf" srcId="{55D31B04-B3CD-4881-AE96-FFD28C8B840F}" destId="{A07AF6CB-2CED-4CD0-AA2F-8A95C427DAC1}" srcOrd="0" destOrd="0" presId="urn:microsoft.com/office/officeart/2005/8/layout/list1"/>
    <dgm:cxn modelId="{2860FF6B-9268-4A86-B40E-1A336B0C2DC4}" srcId="{D10AFA46-660A-4D63-B979-94AD220029ED}" destId="{55D31B04-B3CD-4881-AE96-FFD28C8B840F}" srcOrd="1" destOrd="0" parTransId="{0EE08B2F-85B0-444E-856C-C6310B50A691}" sibTransId="{E7B4B18E-BE48-436A-A8D1-08BE53D7F76B}"/>
    <dgm:cxn modelId="{FE8504E0-2B70-468B-9529-03E3E813361A}" type="presOf" srcId="{C2FB1FAB-0D0E-4FF0-B0A3-C5FF47A467C4}" destId="{A8CC408A-6FBF-43C7-8107-CDB9299F1BA3}" srcOrd="0" destOrd="0" presId="urn:microsoft.com/office/officeart/2005/8/layout/list1"/>
    <dgm:cxn modelId="{8CB56E1E-C412-483E-9829-ADBB3F41D4AC}" type="presOf" srcId="{1412EF26-5657-4825-A8C5-8953626EC3BA}" destId="{819DA97E-7F65-4F75-A210-5337CB17B38E}" srcOrd="0" destOrd="0" presId="urn:microsoft.com/office/officeart/2005/8/layout/list1"/>
    <dgm:cxn modelId="{E3465864-2D9D-4FE6-B5F5-69252DC35577}" type="presOf" srcId="{1412EF26-5657-4825-A8C5-8953626EC3BA}" destId="{EA29B790-F650-470D-995F-57745FED29E6}" srcOrd="1" destOrd="0" presId="urn:microsoft.com/office/officeart/2005/8/layout/list1"/>
    <dgm:cxn modelId="{C5D473A3-D72F-44F4-9BAD-8E51F6A0BE56}" type="presOf" srcId="{55D31B04-B3CD-4881-AE96-FFD28C8B840F}" destId="{F167D4A5-D499-4DCB-A8C3-F1CF9B34FE41}" srcOrd="1" destOrd="0" presId="urn:microsoft.com/office/officeart/2005/8/layout/list1"/>
    <dgm:cxn modelId="{6009BE16-2502-43B3-8003-DF6CCD667537}" type="presOf" srcId="{C2FB1FAB-0D0E-4FF0-B0A3-C5FF47A467C4}" destId="{7162577B-A2C0-4422-AD2F-13C6A22AE51F}" srcOrd="1" destOrd="0" presId="urn:microsoft.com/office/officeart/2005/8/layout/list1"/>
    <dgm:cxn modelId="{3A8FD68D-7838-4EBD-98F2-CC04B225270E}" type="presOf" srcId="{D10AFA46-660A-4D63-B979-94AD220029ED}" destId="{AB93B5D8-8594-4D0B-8529-384ABF861825}" srcOrd="0" destOrd="0" presId="urn:microsoft.com/office/officeart/2005/8/layout/list1"/>
    <dgm:cxn modelId="{9459F89D-A903-4EA1-8A4F-64F5448D9462}" srcId="{D10AFA46-660A-4D63-B979-94AD220029ED}" destId="{1412EF26-5657-4825-A8C5-8953626EC3BA}" srcOrd="0" destOrd="0" parTransId="{42A61B07-D860-4A52-955D-462945F726DE}" sibTransId="{83396847-4827-4946-9490-9C2A5E457EAC}"/>
    <dgm:cxn modelId="{E5AE729D-5082-4F3E-B77F-BD1A44D8BF39}" srcId="{D10AFA46-660A-4D63-B979-94AD220029ED}" destId="{C2FB1FAB-0D0E-4FF0-B0A3-C5FF47A467C4}" srcOrd="2" destOrd="0" parTransId="{7D241866-ED8F-4C61-ABB8-89823550A6A8}" sibTransId="{7874B1AF-8966-4EA0-8B7A-0551D77CEF09}"/>
    <dgm:cxn modelId="{FDE04633-B471-41D0-8C27-B21E55F538C1}" type="presParOf" srcId="{AB93B5D8-8594-4D0B-8529-384ABF861825}" destId="{73B637AB-CA74-454E-85FF-45BDD67F37B9}" srcOrd="0" destOrd="0" presId="urn:microsoft.com/office/officeart/2005/8/layout/list1"/>
    <dgm:cxn modelId="{EF8E2784-D7C1-4DF1-8E53-257BA345144C}" type="presParOf" srcId="{73B637AB-CA74-454E-85FF-45BDD67F37B9}" destId="{819DA97E-7F65-4F75-A210-5337CB17B38E}" srcOrd="0" destOrd="0" presId="urn:microsoft.com/office/officeart/2005/8/layout/list1"/>
    <dgm:cxn modelId="{9AA3A0E0-CE78-452E-A971-9BB0351D76CD}" type="presParOf" srcId="{73B637AB-CA74-454E-85FF-45BDD67F37B9}" destId="{EA29B790-F650-470D-995F-57745FED29E6}" srcOrd="1" destOrd="0" presId="urn:microsoft.com/office/officeart/2005/8/layout/list1"/>
    <dgm:cxn modelId="{3FAC5D80-AB5C-4A1D-A8EA-DD48BC0BA36F}" type="presParOf" srcId="{AB93B5D8-8594-4D0B-8529-384ABF861825}" destId="{31C02543-42A8-4DA5-B66E-B05B11A120E3}" srcOrd="1" destOrd="0" presId="urn:microsoft.com/office/officeart/2005/8/layout/list1"/>
    <dgm:cxn modelId="{9ECEFFF4-4F5D-4A5D-B914-26E00589CA77}" type="presParOf" srcId="{AB93B5D8-8594-4D0B-8529-384ABF861825}" destId="{B343E9E4-F85A-413C-AA2C-D23AA6AE3DC7}" srcOrd="2" destOrd="0" presId="urn:microsoft.com/office/officeart/2005/8/layout/list1"/>
    <dgm:cxn modelId="{CEB94FB0-EEBE-49FA-84AB-C95A9F5A72EF}" type="presParOf" srcId="{AB93B5D8-8594-4D0B-8529-384ABF861825}" destId="{DE68C6D0-CDFD-4982-BBC2-F362B85863B5}" srcOrd="3" destOrd="0" presId="urn:microsoft.com/office/officeart/2005/8/layout/list1"/>
    <dgm:cxn modelId="{EA0E4DE8-B9AC-4EA5-9510-237BFCB3677C}" type="presParOf" srcId="{AB93B5D8-8594-4D0B-8529-384ABF861825}" destId="{CC4562FC-C3B8-4836-A8C3-2DA311FC0233}" srcOrd="4" destOrd="0" presId="urn:microsoft.com/office/officeart/2005/8/layout/list1"/>
    <dgm:cxn modelId="{16F088FE-C8C5-46C4-9208-503B3242E5E0}" type="presParOf" srcId="{CC4562FC-C3B8-4836-A8C3-2DA311FC0233}" destId="{A07AF6CB-2CED-4CD0-AA2F-8A95C427DAC1}" srcOrd="0" destOrd="0" presId="urn:microsoft.com/office/officeart/2005/8/layout/list1"/>
    <dgm:cxn modelId="{94027326-25B7-4DAC-98E1-94AE9AA1123F}" type="presParOf" srcId="{CC4562FC-C3B8-4836-A8C3-2DA311FC0233}" destId="{F167D4A5-D499-4DCB-A8C3-F1CF9B34FE41}" srcOrd="1" destOrd="0" presId="urn:microsoft.com/office/officeart/2005/8/layout/list1"/>
    <dgm:cxn modelId="{4BF44CEA-C0BB-492E-AA78-710501E09252}" type="presParOf" srcId="{AB93B5D8-8594-4D0B-8529-384ABF861825}" destId="{33CBB5E4-E85A-4720-A7EB-D2F7A456B137}" srcOrd="5" destOrd="0" presId="urn:microsoft.com/office/officeart/2005/8/layout/list1"/>
    <dgm:cxn modelId="{9EE0A85F-5ED4-4305-B3E8-B4D15D739E8A}" type="presParOf" srcId="{AB93B5D8-8594-4D0B-8529-384ABF861825}" destId="{30B5B046-2F53-4AEE-8001-FDE996451A87}" srcOrd="6" destOrd="0" presId="urn:microsoft.com/office/officeart/2005/8/layout/list1"/>
    <dgm:cxn modelId="{9FF929DF-F323-4DE7-A221-CB7892341BCC}" type="presParOf" srcId="{AB93B5D8-8594-4D0B-8529-384ABF861825}" destId="{44ED891A-643F-4383-8B52-E9210F9EFC8F}" srcOrd="7" destOrd="0" presId="urn:microsoft.com/office/officeart/2005/8/layout/list1"/>
    <dgm:cxn modelId="{B0655D3D-7484-4B5D-A74C-211324993843}" type="presParOf" srcId="{AB93B5D8-8594-4D0B-8529-384ABF861825}" destId="{2C8239BB-AEA6-45CC-8603-E054F39FA2B4}" srcOrd="8" destOrd="0" presId="urn:microsoft.com/office/officeart/2005/8/layout/list1"/>
    <dgm:cxn modelId="{BE768849-27CC-4C2D-85A7-E9937FC0CEFF}" type="presParOf" srcId="{2C8239BB-AEA6-45CC-8603-E054F39FA2B4}" destId="{A8CC408A-6FBF-43C7-8107-CDB9299F1BA3}" srcOrd="0" destOrd="0" presId="urn:microsoft.com/office/officeart/2005/8/layout/list1"/>
    <dgm:cxn modelId="{6C9017DB-9D97-46B4-8CBD-877486659C97}" type="presParOf" srcId="{2C8239BB-AEA6-45CC-8603-E054F39FA2B4}" destId="{7162577B-A2C0-4422-AD2F-13C6A22AE51F}" srcOrd="1" destOrd="0" presId="urn:microsoft.com/office/officeart/2005/8/layout/list1"/>
    <dgm:cxn modelId="{2D50E855-D8D9-46B1-842C-650C8DB16431}" type="presParOf" srcId="{AB93B5D8-8594-4D0B-8529-384ABF861825}" destId="{80837611-30C2-4659-A414-A27C328A3FBC}" srcOrd="9" destOrd="0" presId="urn:microsoft.com/office/officeart/2005/8/layout/list1"/>
    <dgm:cxn modelId="{823F4FD7-827F-49D5-982C-51730305A967}" type="presParOf" srcId="{AB93B5D8-8594-4D0B-8529-384ABF861825}" destId="{D4D218A6-E4B0-4E04-88B6-838B0EB81B3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283E7FB-BB0C-4885-AE2C-7F69308A9A2E}" type="doc">
      <dgm:prSet loTypeId="urn:microsoft.com/office/officeart/2005/8/layout/process2" loCatId="process" qsTypeId="urn:microsoft.com/office/officeart/2005/8/quickstyle/simple3" qsCatId="simple" csTypeId="urn:microsoft.com/office/officeart/2005/8/colors/colorful2" csCatId="colorful" phldr="1"/>
      <dgm:spPr/>
    </dgm:pt>
    <dgm:pt modelId="{F5C57E9F-9FFD-4B3C-B81F-9248E4E382A4}">
      <dgm:prSet phldrT="[Текст]" custT="1"/>
      <dgm:spPr>
        <a:ln>
          <a:solidFill>
            <a:srgbClr val="0070C0"/>
          </a:solidFill>
        </a:ln>
      </dgm:spPr>
      <dgm:t>
        <a:bodyPr/>
        <a:lstStyle/>
        <a:p>
          <a:r>
            <a:rPr lang="ru-RU" sz="2200" b="1" dirty="0" smtClean="0">
              <a:latin typeface="Times New Roman" pitchFamily="18" charset="0"/>
              <a:cs typeface="Times New Roman" pitchFamily="18" charset="0"/>
            </a:rPr>
            <a:t>Организационный этап: </a:t>
          </a:r>
        </a:p>
        <a:p>
          <a:r>
            <a:rPr lang="ru-RU" sz="2200" b="1" dirty="0" smtClean="0">
              <a:latin typeface="Times New Roman" pitchFamily="18" charset="0"/>
              <a:cs typeface="Times New Roman" pitchFamily="18" charset="0"/>
            </a:rPr>
            <a:t>август- сентябрь 2019 года</a:t>
          </a:r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EA75A29B-E40B-45DD-AD3F-39C016CFC987}" type="parTrans" cxnId="{9D843BA7-A154-4A48-8EFC-A9A8897FCD4E}">
      <dgm:prSet/>
      <dgm:spPr/>
      <dgm:t>
        <a:bodyPr/>
        <a:lstStyle/>
        <a:p>
          <a:endParaRPr lang="ru-RU" sz="2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6357997-407E-4F52-871A-27011C4C198E}" type="sibTrans" cxnId="{9D843BA7-A154-4A48-8EFC-A9A8897FCD4E}">
      <dgm:prSet custT="1"/>
      <dgm:spPr/>
      <dgm:t>
        <a:bodyPr/>
        <a:lstStyle/>
        <a:p>
          <a:endParaRPr lang="ru-RU" sz="2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BFDC09E7-550B-4E3A-B4C9-769F14AE1FF4}">
      <dgm:prSet phldrT="[Текст]" custT="1"/>
      <dgm:spPr>
        <a:ln>
          <a:solidFill>
            <a:srgbClr val="0070C0"/>
          </a:solidFill>
        </a:ln>
      </dgm:spPr>
      <dgm:t>
        <a:bodyPr/>
        <a:lstStyle/>
        <a:p>
          <a:r>
            <a:rPr lang="ru-RU" sz="2200" b="1" dirty="0" smtClean="0">
              <a:latin typeface="Times New Roman" pitchFamily="18" charset="0"/>
              <a:cs typeface="Times New Roman" pitchFamily="18" charset="0"/>
            </a:rPr>
            <a:t>Основной этап: </a:t>
          </a:r>
        </a:p>
        <a:p>
          <a:r>
            <a:rPr lang="ru-RU" sz="2200" b="1" dirty="0" smtClean="0">
              <a:latin typeface="Times New Roman" pitchFamily="18" charset="0"/>
              <a:cs typeface="Times New Roman" pitchFamily="18" charset="0"/>
            </a:rPr>
            <a:t>с октября 2019 года по  август  2022 года</a:t>
          </a:r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151A5D0A-CF19-4F04-BFFD-E1AE43427106}" type="parTrans" cxnId="{227D3292-1556-4DDA-8C98-3C87A8835810}">
      <dgm:prSet/>
      <dgm:spPr/>
      <dgm:t>
        <a:bodyPr/>
        <a:lstStyle/>
        <a:p>
          <a:endParaRPr lang="ru-RU" sz="2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5B0D5CBD-84F0-46BC-AE21-C36098CAE88F}" type="sibTrans" cxnId="{227D3292-1556-4DDA-8C98-3C87A8835810}">
      <dgm:prSet custT="1"/>
      <dgm:spPr/>
      <dgm:t>
        <a:bodyPr/>
        <a:lstStyle/>
        <a:p>
          <a:endParaRPr lang="ru-RU" sz="2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9F3B92E4-ECB4-4A16-A5BA-69C9D621F579}">
      <dgm:prSet phldrT="[Текст]" custT="1"/>
      <dgm:spPr>
        <a:ln>
          <a:solidFill>
            <a:srgbClr val="0070C0"/>
          </a:solidFill>
        </a:ln>
      </dgm:spPr>
      <dgm:t>
        <a:bodyPr/>
        <a:lstStyle/>
        <a:p>
          <a:r>
            <a:rPr lang="ru-RU" sz="2200" b="1" dirty="0" smtClean="0">
              <a:latin typeface="Times New Roman" pitchFamily="18" charset="0"/>
              <a:cs typeface="Times New Roman" pitchFamily="18" charset="0"/>
            </a:rPr>
            <a:t>Заключительный этап: </a:t>
          </a:r>
        </a:p>
        <a:p>
          <a:r>
            <a:rPr lang="ru-RU" sz="2200" b="1" dirty="0" smtClean="0">
              <a:latin typeface="Times New Roman" pitchFamily="18" charset="0"/>
              <a:cs typeface="Times New Roman" pitchFamily="18" charset="0"/>
            </a:rPr>
            <a:t>сентябрь – декабрь 2022года</a:t>
          </a:r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F2B3C9DB-2E1A-449E-8BDD-B02B0DFACBF8}" type="parTrans" cxnId="{D32EECDC-DE33-43A4-977D-159033BDD982}">
      <dgm:prSet/>
      <dgm:spPr/>
      <dgm:t>
        <a:bodyPr/>
        <a:lstStyle/>
        <a:p>
          <a:endParaRPr lang="ru-RU" sz="2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4D524B51-9CAE-46B4-82C9-314A38B1A07A}" type="sibTrans" cxnId="{D32EECDC-DE33-43A4-977D-159033BDD982}">
      <dgm:prSet/>
      <dgm:spPr/>
      <dgm:t>
        <a:bodyPr/>
        <a:lstStyle/>
        <a:p>
          <a:endParaRPr lang="ru-RU" sz="2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0B28CB93-AAE1-4415-99EE-ED358D465353}" type="pres">
      <dgm:prSet presAssocID="{F283E7FB-BB0C-4885-AE2C-7F69308A9A2E}" presName="linearFlow" presStyleCnt="0">
        <dgm:presLayoutVars>
          <dgm:resizeHandles val="exact"/>
        </dgm:presLayoutVars>
      </dgm:prSet>
      <dgm:spPr/>
    </dgm:pt>
    <dgm:pt modelId="{9F594FDC-EE4E-4D0B-A797-BF31532293C9}" type="pres">
      <dgm:prSet presAssocID="{F5C57E9F-9FFD-4B3C-B81F-9248E4E382A4}" presName="node" presStyleLbl="node1" presStyleIdx="0" presStyleCnt="3" custScaleX="1227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D236CA-1C9C-4CDA-AEE8-15BD689E6C63}" type="pres">
      <dgm:prSet presAssocID="{36357997-407E-4F52-871A-27011C4C198E}" presName="sibTrans" presStyleLbl="sibTrans2D1" presStyleIdx="0" presStyleCnt="2"/>
      <dgm:spPr/>
      <dgm:t>
        <a:bodyPr/>
        <a:lstStyle/>
        <a:p>
          <a:endParaRPr lang="ru-RU"/>
        </a:p>
      </dgm:t>
    </dgm:pt>
    <dgm:pt modelId="{1AEA252C-4817-4F5F-9BEE-868ACBF7BD5C}" type="pres">
      <dgm:prSet presAssocID="{36357997-407E-4F52-871A-27011C4C198E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2BAC1596-CADF-474A-817D-AD74436AC884}" type="pres">
      <dgm:prSet presAssocID="{BFDC09E7-550B-4E3A-B4C9-769F14AE1FF4}" presName="node" presStyleLbl="node1" presStyleIdx="1" presStyleCnt="3" custScaleX="1227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0AE700-72CB-414C-9DE1-32A0BEFC3F2F}" type="pres">
      <dgm:prSet presAssocID="{5B0D5CBD-84F0-46BC-AE21-C36098CAE88F}" presName="sibTrans" presStyleLbl="sibTrans2D1" presStyleIdx="1" presStyleCnt="2"/>
      <dgm:spPr/>
      <dgm:t>
        <a:bodyPr/>
        <a:lstStyle/>
        <a:p>
          <a:endParaRPr lang="ru-RU"/>
        </a:p>
      </dgm:t>
    </dgm:pt>
    <dgm:pt modelId="{5788207A-80E3-4ABC-9308-18E80B1FBDF2}" type="pres">
      <dgm:prSet presAssocID="{5B0D5CBD-84F0-46BC-AE21-C36098CAE88F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9722DAD0-8F4E-455D-822E-DEE492B97ACB}" type="pres">
      <dgm:prSet presAssocID="{9F3B92E4-ECB4-4A16-A5BA-69C9D621F579}" presName="node" presStyleLbl="node1" presStyleIdx="2" presStyleCnt="3" custScaleX="1227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EB0C55E-C8F2-4848-B9F2-265592ACA113}" type="presOf" srcId="{36357997-407E-4F52-871A-27011C4C198E}" destId="{1AEA252C-4817-4F5F-9BEE-868ACBF7BD5C}" srcOrd="1" destOrd="0" presId="urn:microsoft.com/office/officeart/2005/8/layout/process2"/>
    <dgm:cxn modelId="{086767FA-83A8-4C49-98E1-BE862B06D95E}" type="presOf" srcId="{9F3B92E4-ECB4-4A16-A5BA-69C9D621F579}" destId="{9722DAD0-8F4E-455D-822E-DEE492B97ACB}" srcOrd="0" destOrd="0" presId="urn:microsoft.com/office/officeart/2005/8/layout/process2"/>
    <dgm:cxn modelId="{0C5DEFD0-6AA7-41EF-9B11-39666B9E978B}" type="presOf" srcId="{F283E7FB-BB0C-4885-AE2C-7F69308A9A2E}" destId="{0B28CB93-AAE1-4415-99EE-ED358D465353}" srcOrd="0" destOrd="0" presId="urn:microsoft.com/office/officeart/2005/8/layout/process2"/>
    <dgm:cxn modelId="{D32EECDC-DE33-43A4-977D-159033BDD982}" srcId="{F283E7FB-BB0C-4885-AE2C-7F69308A9A2E}" destId="{9F3B92E4-ECB4-4A16-A5BA-69C9D621F579}" srcOrd="2" destOrd="0" parTransId="{F2B3C9DB-2E1A-449E-8BDD-B02B0DFACBF8}" sibTransId="{4D524B51-9CAE-46B4-82C9-314A38B1A07A}"/>
    <dgm:cxn modelId="{BB6FBAE3-0A5A-4B35-A1B9-E97E1BF7FC10}" type="presOf" srcId="{5B0D5CBD-84F0-46BC-AE21-C36098CAE88F}" destId="{650AE700-72CB-414C-9DE1-32A0BEFC3F2F}" srcOrd="0" destOrd="0" presId="urn:microsoft.com/office/officeart/2005/8/layout/process2"/>
    <dgm:cxn modelId="{9D843BA7-A154-4A48-8EFC-A9A8897FCD4E}" srcId="{F283E7FB-BB0C-4885-AE2C-7F69308A9A2E}" destId="{F5C57E9F-9FFD-4B3C-B81F-9248E4E382A4}" srcOrd="0" destOrd="0" parTransId="{EA75A29B-E40B-45DD-AD3F-39C016CFC987}" sibTransId="{36357997-407E-4F52-871A-27011C4C198E}"/>
    <dgm:cxn modelId="{FA76BD1D-6018-4052-8BC2-82418AB3751E}" type="presOf" srcId="{F5C57E9F-9FFD-4B3C-B81F-9248E4E382A4}" destId="{9F594FDC-EE4E-4D0B-A797-BF31532293C9}" srcOrd="0" destOrd="0" presId="urn:microsoft.com/office/officeart/2005/8/layout/process2"/>
    <dgm:cxn modelId="{227D3292-1556-4DDA-8C98-3C87A8835810}" srcId="{F283E7FB-BB0C-4885-AE2C-7F69308A9A2E}" destId="{BFDC09E7-550B-4E3A-B4C9-769F14AE1FF4}" srcOrd="1" destOrd="0" parTransId="{151A5D0A-CF19-4F04-BFFD-E1AE43427106}" sibTransId="{5B0D5CBD-84F0-46BC-AE21-C36098CAE88F}"/>
    <dgm:cxn modelId="{D045FE41-DCA0-4889-B52E-D410BFB0D616}" type="presOf" srcId="{BFDC09E7-550B-4E3A-B4C9-769F14AE1FF4}" destId="{2BAC1596-CADF-474A-817D-AD74436AC884}" srcOrd="0" destOrd="0" presId="urn:microsoft.com/office/officeart/2005/8/layout/process2"/>
    <dgm:cxn modelId="{85FC2B50-4545-45E6-8F32-5CF906C098C5}" type="presOf" srcId="{5B0D5CBD-84F0-46BC-AE21-C36098CAE88F}" destId="{5788207A-80E3-4ABC-9308-18E80B1FBDF2}" srcOrd="1" destOrd="0" presId="urn:microsoft.com/office/officeart/2005/8/layout/process2"/>
    <dgm:cxn modelId="{E1C0D929-9DCD-400A-9CCA-ADDCB7262173}" type="presOf" srcId="{36357997-407E-4F52-871A-27011C4C198E}" destId="{94D236CA-1C9C-4CDA-AEE8-15BD689E6C63}" srcOrd="0" destOrd="0" presId="urn:microsoft.com/office/officeart/2005/8/layout/process2"/>
    <dgm:cxn modelId="{9CEC9659-D16A-4EBD-AE33-D78300AA2098}" type="presParOf" srcId="{0B28CB93-AAE1-4415-99EE-ED358D465353}" destId="{9F594FDC-EE4E-4D0B-A797-BF31532293C9}" srcOrd="0" destOrd="0" presId="urn:microsoft.com/office/officeart/2005/8/layout/process2"/>
    <dgm:cxn modelId="{97822704-16D1-40C6-9770-3DBE1BF10FE0}" type="presParOf" srcId="{0B28CB93-AAE1-4415-99EE-ED358D465353}" destId="{94D236CA-1C9C-4CDA-AEE8-15BD689E6C63}" srcOrd="1" destOrd="0" presId="urn:microsoft.com/office/officeart/2005/8/layout/process2"/>
    <dgm:cxn modelId="{5386B200-49BD-4F61-B4AB-AF1B17D27E42}" type="presParOf" srcId="{94D236CA-1C9C-4CDA-AEE8-15BD689E6C63}" destId="{1AEA252C-4817-4F5F-9BEE-868ACBF7BD5C}" srcOrd="0" destOrd="0" presId="urn:microsoft.com/office/officeart/2005/8/layout/process2"/>
    <dgm:cxn modelId="{769F2439-6733-4D42-9CEC-C35E0205F70D}" type="presParOf" srcId="{0B28CB93-AAE1-4415-99EE-ED358D465353}" destId="{2BAC1596-CADF-474A-817D-AD74436AC884}" srcOrd="2" destOrd="0" presId="urn:microsoft.com/office/officeart/2005/8/layout/process2"/>
    <dgm:cxn modelId="{8BE3DEBF-84E0-453E-B9BF-6FE54C2CD8CE}" type="presParOf" srcId="{0B28CB93-AAE1-4415-99EE-ED358D465353}" destId="{650AE700-72CB-414C-9DE1-32A0BEFC3F2F}" srcOrd="3" destOrd="0" presId="urn:microsoft.com/office/officeart/2005/8/layout/process2"/>
    <dgm:cxn modelId="{68BEB58F-60C2-4891-B0F4-61A7163128E1}" type="presParOf" srcId="{650AE700-72CB-414C-9DE1-32A0BEFC3F2F}" destId="{5788207A-80E3-4ABC-9308-18E80B1FBDF2}" srcOrd="0" destOrd="0" presId="urn:microsoft.com/office/officeart/2005/8/layout/process2"/>
    <dgm:cxn modelId="{85C51261-DCFE-4E96-BCE7-EA00E0E9CD28}" type="presParOf" srcId="{0B28CB93-AAE1-4415-99EE-ED358D465353}" destId="{9722DAD0-8F4E-455D-822E-DEE492B97ACB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C05337B-CD64-4F0D-8E10-C816F1A6E300}" type="doc">
      <dgm:prSet loTypeId="urn:microsoft.com/office/officeart/2005/8/layout/chevron2" loCatId="list" qsTypeId="urn:microsoft.com/office/officeart/2005/8/quickstyle/3d3" qsCatId="3D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5F6E2CA1-0D16-4199-8285-E7DF989656BE}">
      <dgm:prSet phldrT="[Текст]" phldr="1"/>
      <dgm:spPr/>
      <dgm:t>
        <a:bodyPr/>
        <a:lstStyle/>
        <a:p>
          <a:endParaRPr lang="ru-RU" dirty="0"/>
        </a:p>
      </dgm:t>
    </dgm:pt>
    <dgm:pt modelId="{DDED7B44-4C43-4720-B6EE-09E3ACE14D5A}" type="parTrans" cxnId="{EE9A09A2-8142-4CEB-8A4A-D044D311957C}">
      <dgm:prSet/>
      <dgm:spPr/>
      <dgm:t>
        <a:bodyPr/>
        <a:lstStyle/>
        <a:p>
          <a:endParaRPr lang="ru-RU"/>
        </a:p>
      </dgm:t>
    </dgm:pt>
    <dgm:pt modelId="{30C9CD93-284E-4485-973F-1D393884F559}" type="sibTrans" cxnId="{EE9A09A2-8142-4CEB-8A4A-D044D311957C}">
      <dgm:prSet/>
      <dgm:spPr/>
      <dgm:t>
        <a:bodyPr/>
        <a:lstStyle/>
        <a:p>
          <a:endParaRPr lang="ru-RU"/>
        </a:p>
      </dgm:t>
    </dgm:pt>
    <dgm:pt modelId="{C43ED952-C32E-43FF-B0AA-5FA0944F85A6}">
      <dgm:prSet phldrT="[Текст]" custT="1"/>
      <dgm:spPr/>
      <dgm:t>
        <a:bodyPr/>
        <a:lstStyle/>
        <a:p>
          <a:r>
            <a:rPr lang="ru-RU" sz="2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Определение цели и задач проекта</a:t>
          </a:r>
          <a:endParaRPr lang="ru-RU" sz="26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2DD638CF-91BC-4B97-9435-EFD382BE28E9}" type="parTrans" cxnId="{120AE295-E366-42BC-87FC-1B4154E35580}">
      <dgm:prSet/>
      <dgm:spPr/>
      <dgm:t>
        <a:bodyPr/>
        <a:lstStyle/>
        <a:p>
          <a:endParaRPr lang="ru-RU"/>
        </a:p>
      </dgm:t>
    </dgm:pt>
    <dgm:pt modelId="{43592449-6B01-4E02-A4D1-F9DF6AEB0516}" type="sibTrans" cxnId="{120AE295-E366-42BC-87FC-1B4154E35580}">
      <dgm:prSet/>
      <dgm:spPr/>
      <dgm:t>
        <a:bodyPr/>
        <a:lstStyle/>
        <a:p>
          <a:endParaRPr lang="ru-RU"/>
        </a:p>
      </dgm:t>
    </dgm:pt>
    <dgm:pt modelId="{D3268DE0-9F0D-4E0E-911A-83EDF0A004CC}">
      <dgm:prSet phldrT="[Текст]" phldr="1"/>
      <dgm:spPr/>
      <dgm:t>
        <a:bodyPr/>
        <a:lstStyle/>
        <a:p>
          <a:endParaRPr lang="ru-RU" dirty="0"/>
        </a:p>
      </dgm:t>
    </dgm:pt>
    <dgm:pt modelId="{96292E5C-7012-452F-9A58-D617F32A5073}" type="parTrans" cxnId="{5EB595C8-8A18-43EF-BEB4-30F335B3275F}">
      <dgm:prSet/>
      <dgm:spPr/>
      <dgm:t>
        <a:bodyPr/>
        <a:lstStyle/>
        <a:p>
          <a:endParaRPr lang="ru-RU"/>
        </a:p>
      </dgm:t>
    </dgm:pt>
    <dgm:pt modelId="{ED52053C-A524-4092-9AAD-8DBFA36733A4}" type="sibTrans" cxnId="{5EB595C8-8A18-43EF-BEB4-30F335B3275F}">
      <dgm:prSet/>
      <dgm:spPr/>
      <dgm:t>
        <a:bodyPr/>
        <a:lstStyle/>
        <a:p>
          <a:endParaRPr lang="ru-RU"/>
        </a:p>
      </dgm:t>
    </dgm:pt>
    <dgm:pt modelId="{495A1F80-CAA6-43A5-816A-BBD95C1F010B}">
      <dgm:prSet phldrT="[Текст]" custT="1"/>
      <dgm:spPr/>
      <dgm:t>
        <a:bodyPr/>
        <a:lstStyle/>
        <a:p>
          <a:r>
            <a:rPr lang="ru-RU" sz="2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Анализ условий в ДОО по финансовой грамотности</a:t>
          </a:r>
          <a:endParaRPr lang="ru-RU" sz="26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BDD1FA82-8033-43D2-A9BE-192B9C7E4389}" type="parTrans" cxnId="{ACC210EE-933B-455D-AAE6-8D250645D1DA}">
      <dgm:prSet/>
      <dgm:spPr/>
      <dgm:t>
        <a:bodyPr/>
        <a:lstStyle/>
        <a:p>
          <a:endParaRPr lang="ru-RU"/>
        </a:p>
      </dgm:t>
    </dgm:pt>
    <dgm:pt modelId="{91B59785-DEB7-4BEC-8C77-8022685CE7A5}" type="sibTrans" cxnId="{ACC210EE-933B-455D-AAE6-8D250645D1DA}">
      <dgm:prSet/>
      <dgm:spPr/>
      <dgm:t>
        <a:bodyPr/>
        <a:lstStyle/>
        <a:p>
          <a:endParaRPr lang="ru-RU"/>
        </a:p>
      </dgm:t>
    </dgm:pt>
    <dgm:pt modelId="{70C6A731-335D-43DA-A8AC-33BAAF2733C4}">
      <dgm:prSet phldrT="[Текст]" phldr="1"/>
      <dgm:spPr/>
      <dgm:t>
        <a:bodyPr/>
        <a:lstStyle/>
        <a:p>
          <a:endParaRPr lang="ru-RU" dirty="0"/>
        </a:p>
      </dgm:t>
    </dgm:pt>
    <dgm:pt modelId="{031DC37D-075A-4E26-8E6D-F6E78E5805A0}" type="parTrans" cxnId="{02876221-EECC-4CB9-958B-FE0431711A20}">
      <dgm:prSet/>
      <dgm:spPr/>
      <dgm:t>
        <a:bodyPr/>
        <a:lstStyle/>
        <a:p>
          <a:endParaRPr lang="ru-RU"/>
        </a:p>
      </dgm:t>
    </dgm:pt>
    <dgm:pt modelId="{3270F524-958E-4157-9F64-F2210AD793FF}" type="sibTrans" cxnId="{02876221-EECC-4CB9-958B-FE0431711A20}">
      <dgm:prSet/>
      <dgm:spPr/>
      <dgm:t>
        <a:bodyPr/>
        <a:lstStyle/>
        <a:p>
          <a:endParaRPr lang="ru-RU"/>
        </a:p>
      </dgm:t>
    </dgm:pt>
    <dgm:pt modelId="{A83692ED-CD90-41FF-A1F6-86AAE8825F0B}">
      <dgm:prSet phldrT="[Текст]" custT="1"/>
      <dgm:spPr/>
      <dgm:t>
        <a:bodyPr/>
        <a:lstStyle/>
        <a:p>
          <a:r>
            <a:rPr lang="ru-RU" sz="2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Составление плана мероприятий</a:t>
          </a:r>
          <a:endParaRPr lang="ru-RU" sz="26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2999E623-D700-4C05-B366-293279CA05B9}" type="parTrans" cxnId="{771A86F2-5335-42BF-AC9A-71AD5393A4E7}">
      <dgm:prSet/>
      <dgm:spPr/>
      <dgm:t>
        <a:bodyPr/>
        <a:lstStyle/>
        <a:p>
          <a:endParaRPr lang="ru-RU"/>
        </a:p>
      </dgm:t>
    </dgm:pt>
    <dgm:pt modelId="{6ACA6787-24E4-4D2D-ACFF-66EFA8D416D4}" type="sibTrans" cxnId="{771A86F2-5335-42BF-AC9A-71AD5393A4E7}">
      <dgm:prSet/>
      <dgm:spPr/>
      <dgm:t>
        <a:bodyPr/>
        <a:lstStyle/>
        <a:p>
          <a:endParaRPr lang="ru-RU"/>
        </a:p>
      </dgm:t>
    </dgm:pt>
    <dgm:pt modelId="{84E25A0C-E598-49D2-B304-332F0061F7B9}">
      <dgm:prSet/>
      <dgm:spPr/>
      <dgm:t>
        <a:bodyPr/>
        <a:lstStyle/>
        <a:p>
          <a:endParaRPr lang="ru-RU"/>
        </a:p>
      </dgm:t>
    </dgm:pt>
    <dgm:pt modelId="{862315FC-FDB7-45A7-8667-52A984509344}" type="parTrans" cxnId="{155E7A5C-8397-4628-B17D-D6536C7A44C2}">
      <dgm:prSet/>
      <dgm:spPr/>
      <dgm:t>
        <a:bodyPr/>
        <a:lstStyle/>
        <a:p>
          <a:endParaRPr lang="ru-RU"/>
        </a:p>
      </dgm:t>
    </dgm:pt>
    <dgm:pt modelId="{DBF00350-E195-4F38-81D6-52A600E63B26}" type="sibTrans" cxnId="{155E7A5C-8397-4628-B17D-D6536C7A44C2}">
      <dgm:prSet/>
      <dgm:spPr/>
      <dgm:t>
        <a:bodyPr/>
        <a:lstStyle/>
        <a:p>
          <a:endParaRPr lang="ru-RU"/>
        </a:p>
      </dgm:t>
    </dgm:pt>
    <dgm:pt modelId="{5463721E-4CEE-4AC6-9003-54CC9CBEF3A4}">
      <dgm:prSet custT="1"/>
      <dgm:spPr/>
      <dgm:t>
        <a:bodyPr/>
        <a:lstStyle/>
        <a:p>
          <a:r>
            <a:rPr lang="ru-RU" sz="2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Проведение анкетирования и тестирования педагогов</a:t>
          </a:r>
          <a:endParaRPr lang="ru-RU" sz="26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AF72B940-524F-4CDA-9A38-0528D87A8A09}" type="parTrans" cxnId="{61A2E8F6-71E3-4D20-881C-E6BD1B281792}">
      <dgm:prSet/>
      <dgm:spPr/>
      <dgm:t>
        <a:bodyPr/>
        <a:lstStyle/>
        <a:p>
          <a:endParaRPr lang="ru-RU"/>
        </a:p>
      </dgm:t>
    </dgm:pt>
    <dgm:pt modelId="{10D01C50-7955-4D41-804E-8D3A00382B1C}" type="sibTrans" cxnId="{61A2E8F6-71E3-4D20-881C-E6BD1B281792}">
      <dgm:prSet/>
      <dgm:spPr/>
      <dgm:t>
        <a:bodyPr/>
        <a:lstStyle/>
        <a:p>
          <a:endParaRPr lang="ru-RU"/>
        </a:p>
      </dgm:t>
    </dgm:pt>
    <dgm:pt modelId="{44BF1B54-E33D-48EF-B4A7-5D61C50952AF}" type="pres">
      <dgm:prSet presAssocID="{3C05337B-CD64-4F0D-8E10-C816F1A6E30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E23641C-A305-49F5-AEBA-3568CD689EE1}" type="pres">
      <dgm:prSet presAssocID="{5F6E2CA1-0D16-4199-8285-E7DF989656BE}" presName="composite" presStyleCnt="0"/>
      <dgm:spPr/>
    </dgm:pt>
    <dgm:pt modelId="{C104A2D7-C4A4-4F22-897C-FB651454A5C5}" type="pres">
      <dgm:prSet presAssocID="{5F6E2CA1-0D16-4199-8285-E7DF989656BE}" presName="parentText" presStyleLbl="alignNode1" presStyleIdx="0" presStyleCnt="4" custScaleX="12500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2F67C5-1CB4-4F5B-8C64-C9F6005EF764}" type="pres">
      <dgm:prSet presAssocID="{5F6E2CA1-0D16-4199-8285-E7DF989656BE}" presName="descendantText" presStyleLbl="alignAcc1" presStyleIdx="0" presStyleCnt="4" custScaleX="948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AAC58E-B0E7-45E5-95A2-FF67BE0F641F}" type="pres">
      <dgm:prSet presAssocID="{30C9CD93-284E-4485-973F-1D393884F559}" presName="sp" presStyleCnt="0"/>
      <dgm:spPr/>
    </dgm:pt>
    <dgm:pt modelId="{935E647D-62A5-4B04-901D-5B9F16F1F753}" type="pres">
      <dgm:prSet presAssocID="{D3268DE0-9F0D-4E0E-911A-83EDF0A004CC}" presName="composite" presStyleCnt="0"/>
      <dgm:spPr/>
    </dgm:pt>
    <dgm:pt modelId="{1657FB7F-40C8-44EC-B216-0B6577070354}" type="pres">
      <dgm:prSet presAssocID="{D3268DE0-9F0D-4E0E-911A-83EDF0A004CC}" presName="parentText" presStyleLbl="alignNode1" presStyleIdx="1" presStyleCnt="4" custScaleX="12500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AEFC0A-AA44-430A-B847-CBA2AFBE624F}" type="pres">
      <dgm:prSet presAssocID="{D3268DE0-9F0D-4E0E-911A-83EDF0A004CC}" presName="descendantText" presStyleLbl="alignAcc1" presStyleIdx="1" presStyleCnt="4" custScaleX="948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2BA13C-373D-420C-96DA-F978CB6C61D2}" type="pres">
      <dgm:prSet presAssocID="{ED52053C-A524-4092-9AAD-8DBFA36733A4}" presName="sp" presStyleCnt="0"/>
      <dgm:spPr/>
    </dgm:pt>
    <dgm:pt modelId="{4D9ED9C0-1236-4464-B4C9-C83ECBD7C625}" type="pres">
      <dgm:prSet presAssocID="{70C6A731-335D-43DA-A8AC-33BAAF2733C4}" presName="composite" presStyleCnt="0"/>
      <dgm:spPr/>
    </dgm:pt>
    <dgm:pt modelId="{EB5A3687-96F4-4EA7-AD57-B610A9E9AC19}" type="pres">
      <dgm:prSet presAssocID="{70C6A731-335D-43DA-A8AC-33BAAF2733C4}" presName="parentText" presStyleLbl="alignNode1" presStyleIdx="2" presStyleCnt="4" custScaleX="12500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D9D62B-7D64-4A62-9B6F-B60BA539A868}" type="pres">
      <dgm:prSet presAssocID="{70C6A731-335D-43DA-A8AC-33BAAF2733C4}" presName="descendantText" presStyleLbl="alignAcc1" presStyleIdx="2" presStyleCnt="4" custScaleX="948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4ED366-CED5-49AA-B4D4-3A03BEFDEA5B}" type="pres">
      <dgm:prSet presAssocID="{3270F524-958E-4157-9F64-F2210AD793FF}" presName="sp" presStyleCnt="0"/>
      <dgm:spPr/>
    </dgm:pt>
    <dgm:pt modelId="{B56DB17A-9414-40E4-8D9C-4E8362DC15C4}" type="pres">
      <dgm:prSet presAssocID="{84E25A0C-E598-49D2-B304-332F0061F7B9}" presName="composite" presStyleCnt="0"/>
      <dgm:spPr/>
    </dgm:pt>
    <dgm:pt modelId="{17B801EA-AD1D-48C0-9287-540714CD9215}" type="pres">
      <dgm:prSet presAssocID="{84E25A0C-E598-49D2-B304-332F0061F7B9}" presName="parentText" presStyleLbl="alignNode1" presStyleIdx="3" presStyleCnt="4" custScaleX="12500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AFF804-145C-4A31-AE91-8CFAFD03F148}" type="pres">
      <dgm:prSet presAssocID="{84E25A0C-E598-49D2-B304-332F0061F7B9}" presName="descendantText" presStyleLbl="alignAcc1" presStyleIdx="3" presStyleCnt="4" custScaleX="948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EB595C8-8A18-43EF-BEB4-30F335B3275F}" srcId="{3C05337B-CD64-4F0D-8E10-C816F1A6E300}" destId="{D3268DE0-9F0D-4E0E-911A-83EDF0A004CC}" srcOrd="1" destOrd="0" parTransId="{96292E5C-7012-452F-9A58-D617F32A5073}" sibTransId="{ED52053C-A524-4092-9AAD-8DBFA36733A4}"/>
    <dgm:cxn modelId="{687B5076-D5C6-49F8-A509-14F5D24F9E04}" type="presOf" srcId="{3C05337B-CD64-4F0D-8E10-C816F1A6E300}" destId="{44BF1B54-E33D-48EF-B4A7-5D61C50952AF}" srcOrd="0" destOrd="0" presId="urn:microsoft.com/office/officeart/2005/8/layout/chevron2"/>
    <dgm:cxn modelId="{01B9A82B-6260-4070-AFAC-84526B1A31FB}" type="presOf" srcId="{495A1F80-CAA6-43A5-816A-BBD95C1F010B}" destId="{99AEFC0A-AA44-430A-B847-CBA2AFBE624F}" srcOrd="0" destOrd="0" presId="urn:microsoft.com/office/officeart/2005/8/layout/chevron2"/>
    <dgm:cxn modelId="{155E7A5C-8397-4628-B17D-D6536C7A44C2}" srcId="{3C05337B-CD64-4F0D-8E10-C816F1A6E300}" destId="{84E25A0C-E598-49D2-B304-332F0061F7B9}" srcOrd="3" destOrd="0" parTransId="{862315FC-FDB7-45A7-8667-52A984509344}" sibTransId="{DBF00350-E195-4F38-81D6-52A600E63B26}"/>
    <dgm:cxn modelId="{6FADB4B8-B914-4349-92D6-D3A93E0BAD11}" type="presOf" srcId="{5463721E-4CEE-4AC6-9003-54CC9CBEF3A4}" destId="{A3AFF804-145C-4A31-AE91-8CFAFD03F148}" srcOrd="0" destOrd="0" presId="urn:microsoft.com/office/officeart/2005/8/layout/chevron2"/>
    <dgm:cxn modelId="{02876221-EECC-4CB9-958B-FE0431711A20}" srcId="{3C05337B-CD64-4F0D-8E10-C816F1A6E300}" destId="{70C6A731-335D-43DA-A8AC-33BAAF2733C4}" srcOrd="2" destOrd="0" parTransId="{031DC37D-075A-4E26-8E6D-F6E78E5805A0}" sibTransId="{3270F524-958E-4157-9F64-F2210AD793FF}"/>
    <dgm:cxn modelId="{EE9A09A2-8142-4CEB-8A4A-D044D311957C}" srcId="{3C05337B-CD64-4F0D-8E10-C816F1A6E300}" destId="{5F6E2CA1-0D16-4199-8285-E7DF989656BE}" srcOrd="0" destOrd="0" parTransId="{DDED7B44-4C43-4720-B6EE-09E3ACE14D5A}" sibTransId="{30C9CD93-284E-4485-973F-1D393884F559}"/>
    <dgm:cxn modelId="{F20817D0-E01C-4862-9701-A2F30F0CBFDD}" type="presOf" srcId="{D3268DE0-9F0D-4E0E-911A-83EDF0A004CC}" destId="{1657FB7F-40C8-44EC-B216-0B6577070354}" srcOrd="0" destOrd="0" presId="urn:microsoft.com/office/officeart/2005/8/layout/chevron2"/>
    <dgm:cxn modelId="{120AE295-E366-42BC-87FC-1B4154E35580}" srcId="{5F6E2CA1-0D16-4199-8285-E7DF989656BE}" destId="{C43ED952-C32E-43FF-B0AA-5FA0944F85A6}" srcOrd="0" destOrd="0" parTransId="{2DD638CF-91BC-4B97-9435-EFD382BE28E9}" sibTransId="{43592449-6B01-4E02-A4D1-F9DF6AEB0516}"/>
    <dgm:cxn modelId="{C341A542-A3C5-4136-B865-7CDFEB45BC65}" type="presOf" srcId="{70C6A731-335D-43DA-A8AC-33BAAF2733C4}" destId="{EB5A3687-96F4-4EA7-AD57-B610A9E9AC19}" srcOrd="0" destOrd="0" presId="urn:microsoft.com/office/officeart/2005/8/layout/chevron2"/>
    <dgm:cxn modelId="{771A86F2-5335-42BF-AC9A-71AD5393A4E7}" srcId="{70C6A731-335D-43DA-A8AC-33BAAF2733C4}" destId="{A83692ED-CD90-41FF-A1F6-86AAE8825F0B}" srcOrd="0" destOrd="0" parTransId="{2999E623-D700-4C05-B366-293279CA05B9}" sibTransId="{6ACA6787-24E4-4D2D-ACFF-66EFA8D416D4}"/>
    <dgm:cxn modelId="{BAE8C124-EAAE-4AEC-B8E5-A51B939D7DCC}" type="presOf" srcId="{84E25A0C-E598-49D2-B304-332F0061F7B9}" destId="{17B801EA-AD1D-48C0-9287-540714CD9215}" srcOrd="0" destOrd="0" presId="urn:microsoft.com/office/officeart/2005/8/layout/chevron2"/>
    <dgm:cxn modelId="{ACC210EE-933B-455D-AAE6-8D250645D1DA}" srcId="{D3268DE0-9F0D-4E0E-911A-83EDF0A004CC}" destId="{495A1F80-CAA6-43A5-816A-BBD95C1F010B}" srcOrd="0" destOrd="0" parTransId="{BDD1FA82-8033-43D2-A9BE-192B9C7E4389}" sibTransId="{91B59785-DEB7-4BEC-8C77-8022685CE7A5}"/>
    <dgm:cxn modelId="{8D1F0699-7587-4BCA-99C0-33BE00039A3A}" type="presOf" srcId="{C43ED952-C32E-43FF-B0AA-5FA0944F85A6}" destId="{D12F67C5-1CB4-4F5B-8C64-C9F6005EF764}" srcOrd="0" destOrd="0" presId="urn:microsoft.com/office/officeart/2005/8/layout/chevron2"/>
    <dgm:cxn modelId="{61A2E8F6-71E3-4D20-881C-E6BD1B281792}" srcId="{84E25A0C-E598-49D2-B304-332F0061F7B9}" destId="{5463721E-4CEE-4AC6-9003-54CC9CBEF3A4}" srcOrd="0" destOrd="0" parTransId="{AF72B940-524F-4CDA-9A38-0528D87A8A09}" sibTransId="{10D01C50-7955-4D41-804E-8D3A00382B1C}"/>
    <dgm:cxn modelId="{EC3E654D-278B-40D6-A666-4B273D044E47}" type="presOf" srcId="{A83692ED-CD90-41FF-A1F6-86AAE8825F0B}" destId="{43D9D62B-7D64-4A62-9B6F-B60BA539A868}" srcOrd="0" destOrd="0" presId="urn:microsoft.com/office/officeart/2005/8/layout/chevron2"/>
    <dgm:cxn modelId="{87B963C0-3A2B-4B68-950E-0912AFBF542E}" type="presOf" srcId="{5F6E2CA1-0D16-4199-8285-E7DF989656BE}" destId="{C104A2D7-C4A4-4F22-897C-FB651454A5C5}" srcOrd="0" destOrd="0" presId="urn:microsoft.com/office/officeart/2005/8/layout/chevron2"/>
    <dgm:cxn modelId="{D2A41925-D557-4007-A7BD-AE2279A7C6F7}" type="presParOf" srcId="{44BF1B54-E33D-48EF-B4A7-5D61C50952AF}" destId="{4E23641C-A305-49F5-AEBA-3568CD689EE1}" srcOrd="0" destOrd="0" presId="urn:microsoft.com/office/officeart/2005/8/layout/chevron2"/>
    <dgm:cxn modelId="{29EE0576-C050-470B-A546-B00826B80A24}" type="presParOf" srcId="{4E23641C-A305-49F5-AEBA-3568CD689EE1}" destId="{C104A2D7-C4A4-4F22-897C-FB651454A5C5}" srcOrd="0" destOrd="0" presId="urn:microsoft.com/office/officeart/2005/8/layout/chevron2"/>
    <dgm:cxn modelId="{850DA5DC-871F-49E3-9CD4-B6654A3DCDD2}" type="presParOf" srcId="{4E23641C-A305-49F5-AEBA-3568CD689EE1}" destId="{D12F67C5-1CB4-4F5B-8C64-C9F6005EF764}" srcOrd="1" destOrd="0" presId="urn:microsoft.com/office/officeart/2005/8/layout/chevron2"/>
    <dgm:cxn modelId="{6F0665C6-4B11-4A38-A29F-F27F53124E1A}" type="presParOf" srcId="{44BF1B54-E33D-48EF-B4A7-5D61C50952AF}" destId="{37AAC58E-B0E7-45E5-95A2-FF67BE0F641F}" srcOrd="1" destOrd="0" presId="urn:microsoft.com/office/officeart/2005/8/layout/chevron2"/>
    <dgm:cxn modelId="{DAF6A642-FB3A-4A8F-AB03-4C9F2813BF5F}" type="presParOf" srcId="{44BF1B54-E33D-48EF-B4A7-5D61C50952AF}" destId="{935E647D-62A5-4B04-901D-5B9F16F1F753}" srcOrd="2" destOrd="0" presId="urn:microsoft.com/office/officeart/2005/8/layout/chevron2"/>
    <dgm:cxn modelId="{5270E9F3-509E-4D4A-9B3A-12F57B40E3FA}" type="presParOf" srcId="{935E647D-62A5-4B04-901D-5B9F16F1F753}" destId="{1657FB7F-40C8-44EC-B216-0B6577070354}" srcOrd="0" destOrd="0" presId="urn:microsoft.com/office/officeart/2005/8/layout/chevron2"/>
    <dgm:cxn modelId="{D1409F01-8678-4BCA-8881-8F8318D2CCD2}" type="presParOf" srcId="{935E647D-62A5-4B04-901D-5B9F16F1F753}" destId="{99AEFC0A-AA44-430A-B847-CBA2AFBE624F}" srcOrd="1" destOrd="0" presId="urn:microsoft.com/office/officeart/2005/8/layout/chevron2"/>
    <dgm:cxn modelId="{19452D72-F9F0-4E2C-8BDD-9CC29BADF329}" type="presParOf" srcId="{44BF1B54-E33D-48EF-B4A7-5D61C50952AF}" destId="{E92BA13C-373D-420C-96DA-F978CB6C61D2}" srcOrd="3" destOrd="0" presId="urn:microsoft.com/office/officeart/2005/8/layout/chevron2"/>
    <dgm:cxn modelId="{59F2FA81-4BF4-4BD1-BF23-570A7E14F8CD}" type="presParOf" srcId="{44BF1B54-E33D-48EF-B4A7-5D61C50952AF}" destId="{4D9ED9C0-1236-4464-B4C9-C83ECBD7C625}" srcOrd="4" destOrd="0" presId="urn:microsoft.com/office/officeart/2005/8/layout/chevron2"/>
    <dgm:cxn modelId="{C8316761-95C8-4859-ACB6-D91CED92DE3C}" type="presParOf" srcId="{4D9ED9C0-1236-4464-B4C9-C83ECBD7C625}" destId="{EB5A3687-96F4-4EA7-AD57-B610A9E9AC19}" srcOrd="0" destOrd="0" presId="urn:microsoft.com/office/officeart/2005/8/layout/chevron2"/>
    <dgm:cxn modelId="{91475BA6-FD33-457F-9BD1-0B3381BA304E}" type="presParOf" srcId="{4D9ED9C0-1236-4464-B4C9-C83ECBD7C625}" destId="{43D9D62B-7D64-4A62-9B6F-B60BA539A868}" srcOrd="1" destOrd="0" presId="urn:microsoft.com/office/officeart/2005/8/layout/chevron2"/>
    <dgm:cxn modelId="{B5A8D061-BEC6-4C03-B2F3-CE757044E687}" type="presParOf" srcId="{44BF1B54-E33D-48EF-B4A7-5D61C50952AF}" destId="{2F4ED366-CED5-49AA-B4D4-3A03BEFDEA5B}" srcOrd="5" destOrd="0" presId="urn:microsoft.com/office/officeart/2005/8/layout/chevron2"/>
    <dgm:cxn modelId="{56F5525C-3E43-49AC-9461-21370759DB25}" type="presParOf" srcId="{44BF1B54-E33D-48EF-B4A7-5D61C50952AF}" destId="{B56DB17A-9414-40E4-8D9C-4E8362DC15C4}" srcOrd="6" destOrd="0" presId="urn:microsoft.com/office/officeart/2005/8/layout/chevron2"/>
    <dgm:cxn modelId="{4D3E20D1-A881-4BF1-B23B-184AB41FAD66}" type="presParOf" srcId="{B56DB17A-9414-40E4-8D9C-4E8362DC15C4}" destId="{17B801EA-AD1D-48C0-9287-540714CD9215}" srcOrd="0" destOrd="0" presId="urn:microsoft.com/office/officeart/2005/8/layout/chevron2"/>
    <dgm:cxn modelId="{14988B5E-8D5A-46B4-860A-1E1330DBE56E}" type="presParOf" srcId="{B56DB17A-9414-40E4-8D9C-4E8362DC15C4}" destId="{A3AFF804-145C-4A31-AE91-8CFAFD03F14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D5C4F6D-1B52-4A87-821A-FDDBC127CBEC}" type="doc">
      <dgm:prSet loTypeId="urn:microsoft.com/office/officeart/2005/8/layout/default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91884094-E1D9-42E1-99C9-F3D775E7E564}">
      <dgm:prSet phldrT="[Текст]" custT="1"/>
      <dgm:spPr/>
      <dgm:t>
        <a:bodyPr/>
        <a:lstStyle/>
        <a:p>
          <a:pPr algn="ctr"/>
          <a:r>
            <a:rPr lang="ru-RU" sz="2000" b="1" dirty="0" smtClean="0">
              <a:latin typeface="Times New Roman" pitchFamily="18" charset="0"/>
              <a:cs typeface="Times New Roman" pitchFamily="18" charset="0"/>
            </a:rPr>
            <a:t>апробирование  программ и технологий по финансовой грамотности для дошкольников, изучение развивающих возможностей образовательной среды</a:t>
          </a:r>
          <a:endParaRPr lang="ru-RU" sz="2000" b="1" dirty="0">
            <a:latin typeface="Times New Roman" pitchFamily="18" charset="0"/>
            <a:cs typeface="Times New Roman" pitchFamily="18" charset="0"/>
          </a:endParaRPr>
        </a:p>
      </dgm:t>
    </dgm:pt>
    <dgm:pt modelId="{0F812603-EA29-4A03-8FE8-66BBF28A4EAA}" type="parTrans" cxnId="{986E6110-A091-460D-9A94-B6A67C37B2FB}">
      <dgm:prSet/>
      <dgm:spPr/>
      <dgm:t>
        <a:bodyPr/>
        <a:lstStyle/>
        <a:p>
          <a:pPr algn="just"/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BCC938CE-0CB8-4F7B-A7BC-635EC2560BB0}" type="sibTrans" cxnId="{986E6110-A091-460D-9A94-B6A67C37B2FB}">
      <dgm:prSet/>
      <dgm:spPr/>
      <dgm:t>
        <a:bodyPr/>
        <a:lstStyle/>
        <a:p>
          <a:pPr algn="just"/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9C5D0DB1-E484-4739-93AE-74191AFF0355}">
      <dgm:prSet phldrT="[Текст]" custT="1"/>
      <dgm:spPr/>
      <dgm:t>
        <a:bodyPr/>
        <a:lstStyle/>
        <a:p>
          <a:pPr algn="ctr"/>
          <a:r>
            <a:rPr lang="ru-RU" sz="2000" b="1" dirty="0" smtClean="0">
              <a:latin typeface="Times New Roman" pitchFamily="18" charset="0"/>
              <a:cs typeface="Times New Roman" pitchFamily="18" charset="0"/>
            </a:rPr>
            <a:t>разработка  методических материалов по темам: «Денежная азбука», «Банк и банковские продукты», «Домашнее хозяйство», «Карманные деньги»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6C704242-BE8F-4474-BADF-237B3B67BB0B}" type="parTrans" cxnId="{E29C8789-204D-451B-939B-C1DC866A69BE}">
      <dgm:prSet/>
      <dgm:spPr/>
      <dgm:t>
        <a:bodyPr/>
        <a:lstStyle/>
        <a:p>
          <a:pPr algn="just"/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FB9CC220-325D-4C1C-9B15-B977346D5E0D}" type="sibTrans" cxnId="{E29C8789-204D-451B-939B-C1DC866A69BE}">
      <dgm:prSet/>
      <dgm:spPr/>
      <dgm:t>
        <a:bodyPr/>
        <a:lstStyle/>
        <a:p>
          <a:pPr algn="just"/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73C9134B-4B60-4CBA-B839-0E6D51E6A98C}">
      <dgm:prSet phldrT="[Текст]" custT="1"/>
      <dgm:spPr/>
      <dgm:t>
        <a:bodyPr/>
        <a:lstStyle/>
        <a:p>
          <a:pPr algn="just"/>
          <a:r>
            <a:rPr lang="ru-RU" sz="2000" b="1" dirty="0" smtClean="0">
              <a:latin typeface="Times New Roman" pitchFamily="18" charset="0"/>
              <a:cs typeface="Times New Roman" pitchFamily="18" charset="0"/>
            </a:rPr>
            <a:t>проведение методических мероприятий с педагогами в соответствии с планом работы по проекту: мастер-классы, семинары-практикумы, педагогические мастерские</a:t>
          </a:r>
          <a:endParaRPr lang="ru-RU" sz="2000" b="1" dirty="0">
            <a:latin typeface="Times New Roman" pitchFamily="18" charset="0"/>
            <a:cs typeface="Times New Roman" pitchFamily="18" charset="0"/>
          </a:endParaRPr>
        </a:p>
      </dgm:t>
    </dgm:pt>
    <dgm:pt modelId="{E7DC0C60-7D2D-42E1-AD2F-B81CC260AC36}" type="parTrans" cxnId="{311D8EAB-D275-44C5-93BC-587187C79A61}">
      <dgm:prSet/>
      <dgm:spPr/>
      <dgm:t>
        <a:bodyPr/>
        <a:lstStyle/>
        <a:p>
          <a:pPr algn="just"/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735451CF-00B9-4FAC-917A-3955C652E764}" type="sibTrans" cxnId="{311D8EAB-D275-44C5-93BC-587187C79A61}">
      <dgm:prSet/>
      <dgm:spPr/>
      <dgm:t>
        <a:bodyPr/>
        <a:lstStyle/>
        <a:p>
          <a:pPr algn="just"/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98A9EAD6-69F7-4DB1-A0EA-9CE96A5B0BA7}" type="pres">
      <dgm:prSet presAssocID="{FD5C4F6D-1B52-4A87-821A-FDDBC127CBE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A6F8D3A-F1BB-45EF-80B0-3696CD3C5EE6}" type="pres">
      <dgm:prSet presAssocID="{91884094-E1D9-42E1-99C9-F3D775E7E564}" presName="node" presStyleLbl="node1" presStyleIdx="0" presStyleCnt="3" custScaleX="141838" custScaleY="1148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DF0478-C01E-46E0-A222-9DF708923624}" type="pres">
      <dgm:prSet presAssocID="{BCC938CE-0CB8-4F7B-A7BC-635EC2560BB0}" presName="sibTrans" presStyleCnt="0"/>
      <dgm:spPr/>
    </dgm:pt>
    <dgm:pt modelId="{B31ED033-1E75-426C-ACDE-0C4EFC4588D1}" type="pres">
      <dgm:prSet presAssocID="{9C5D0DB1-E484-4739-93AE-74191AFF0355}" presName="node" presStyleLbl="node1" presStyleIdx="1" presStyleCnt="3" custScaleX="136566" custScaleY="1125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9165DE-E26B-45E3-B8DE-CD4ADB565280}" type="pres">
      <dgm:prSet presAssocID="{FB9CC220-325D-4C1C-9B15-B977346D5E0D}" presName="sibTrans" presStyleCnt="0"/>
      <dgm:spPr/>
    </dgm:pt>
    <dgm:pt modelId="{32F957CD-D714-41B0-931D-504E289B720E}" type="pres">
      <dgm:prSet presAssocID="{73C9134B-4B60-4CBA-B839-0E6D51E6A98C}" presName="node" presStyleLbl="node1" presStyleIdx="2" presStyleCnt="3" custScaleX="163888" custLinFactNeighborX="-4684" custLinFactNeighborY="-43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74062A7-EE49-4C8B-B86B-B14D64B97A03}" type="presOf" srcId="{9C5D0DB1-E484-4739-93AE-74191AFF0355}" destId="{B31ED033-1E75-426C-ACDE-0C4EFC4588D1}" srcOrd="0" destOrd="0" presId="urn:microsoft.com/office/officeart/2005/8/layout/default"/>
    <dgm:cxn modelId="{C6188C77-1DB6-4E5A-9FD6-A3C50B78D2D0}" type="presOf" srcId="{FD5C4F6D-1B52-4A87-821A-FDDBC127CBEC}" destId="{98A9EAD6-69F7-4DB1-A0EA-9CE96A5B0BA7}" srcOrd="0" destOrd="0" presId="urn:microsoft.com/office/officeart/2005/8/layout/default"/>
    <dgm:cxn modelId="{311D8EAB-D275-44C5-93BC-587187C79A61}" srcId="{FD5C4F6D-1B52-4A87-821A-FDDBC127CBEC}" destId="{73C9134B-4B60-4CBA-B839-0E6D51E6A98C}" srcOrd="2" destOrd="0" parTransId="{E7DC0C60-7D2D-42E1-AD2F-B81CC260AC36}" sibTransId="{735451CF-00B9-4FAC-917A-3955C652E764}"/>
    <dgm:cxn modelId="{2DFD1D78-77D5-409A-BEE0-1ABE29B9C3BA}" type="presOf" srcId="{91884094-E1D9-42E1-99C9-F3D775E7E564}" destId="{BA6F8D3A-F1BB-45EF-80B0-3696CD3C5EE6}" srcOrd="0" destOrd="0" presId="urn:microsoft.com/office/officeart/2005/8/layout/default"/>
    <dgm:cxn modelId="{986E6110-A091-460D-9A94-B6A67C37B2FB}" srcId="{FD5C4F6D-1B52-4A87-821A-FDDBC127CBEC}" destId="{91884094-E1D9-42E1-99C9-F3D775E7E564}" srcOrd="0" destOrd="0" parTransId="{0F812603-EA29-4A03-8FE8-66BBF28A4EAA}" sibTransId="{BCC938CE-0CB8-4F7B-A7BC-635EC2560BB0}"/>
    <dgm:cxn modelId="{E29C8789-204D-451B-939B-C1DC866A69BE}" srcId="{FD5C4F6D-1B52-4A87-821A-FDDBC127CBEC}" destId="{9C5D0DB1-E484-4739-93AE-74191AFF0355}" srcOrd="1" destOrd="0" parTransId="{6C704242-BE8F-4474-BADF-237B3B67BB0B}" sibTransId="{FB9CC220-325D-4C1C-9B15-B977346D5E0D}"/>
    <dgm:cxn modelId="{FD59C56C-F912-4EE1-8AE1-95674AF1F462}" type="presOf" srcId="{73C9134B-4B60-4CBA-B839-0E6D51E6A98C}" destId="{32F957CD-D714-41B0-931D-504E289B720E}" srcOrd="0" destOrd="0" presId="urn:microsoft.com/office/officeart/2005/8/layout/default"/>
    <dgm:cxn modelId="{B90F0CE4-F146-418A-A900-4E7D72A9F453}" type="presParOf" srcId="{98A9EAD6-69F7-4DB1-A0EA-9CE96A5B0BA7}" destId="{BA6F8D3A-F1BB-45EF-80B0-3696CD3C5EE6}" srcOrd="0" destOrd="0" presId="urn:microsoft.com/office/officeart/2005/8/layout/default"/>
    <dgm:cxn modelId="{E5706922-ED64-4B4C-B539-7EFA739190F9}" type="presParOf" srcId="{98A9EAD6-69F7-4DB1-A0EA-9CE96A5B0BA7}" destId="{14DF0478-C01E-46E0-A222-9DF708923624}" srcOrd="1" destOrd="0" presId="urn:microsoft.com/office/officeart/2005/8/layout/default"/>
    <dgm:cxn modelId="{2152406D-94C8-4A56-8B01-CF3895429915}" type="presParOf" srcId="{98A9EAD6-69F7-4DB1-A0EA-9CE96A5B0BA7}" destId="{B31ED033-1E75-426C-ACDE-0C4EFC4588D1}" srcOrd="2" destOrd="0" presId="urn:microsoft.com/office/officeart/2005/8/layout/default"/>
    <dgm:cxn modelId="{7C4E4D41-66FB-43BC-8154-F0BFBAC4A845}" type="presParOf" srcId="{98A9EAD6-69F7-4DB1-A0EA-9CE96A5B0BA7}" destId="{F09165DE-E26B-45E3-B8DE-CD4ADB565280}" srcOrd="3" destOrd="0" presId="urn:microsoft.com/office/officeart/2005/8/layout/default"/>
    <dgm:cxn modelId="{8F48E25C-CC5D-4CE1-B9FF-DA52B19C1B1A}" type="presParOf" srcId="{98A9EAD6-69F7-4DB1-A0EA-9CE96A5B0BA7}" destId="{32F957CD-D714-41B0-931D-504E289B720E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C05337B-CD64-4F0D-8E10-C816F1A6E300}" type="doc">
      <dgm:prSet loTypeId="urn:microsoft.com/office/officeart/2005/8/layout/chevron2" loCatId="list" qsTypeId="urn:microsoft.com/office/officeart/2005/8/quickstyle/3d3" qsCatId="3D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5F6E2CA1-0D16-4199-8285-E7DF989656BE}">
      <dgm:prSet phldrT="[Текст]" phldr="1" custT="1"/>
      <dgm:spPr/>
      <dgm:t>
        <a:bodyPr/>
        <a:lstStyle/>
        <a:p>
          <a:endParaRPr lang="ru-RU" sz="2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DDED7B44-4C43-4720-B6EE-09E3ACE14D5A}" type="parTrans" cxnId="{EE9A09A2-8142-4CEB-8A4A-D044D311957C}">
      <dgm:prSet/>
      <dgm:spPr/>
      <dgm:t>
        <a:bodyPr/>
        <a:lstStyle/>
        <a:p>
          <a:endParaRPr lang="ru-RU" sz="2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0C9CD93-284E-4485-973F-1D393884F559}" type="sibTrans" cxnId="{EE9A09A2-8142-4CEB-8A4A-D044D311957C}">
      <dgm:prSet/>
      <dgm:spPr/>
      <dgm:t>
        <a:bodyPr/>
        <a:lstStyle/>
        <a:p>
          <a:endParaRPr lang="ru-RU" sz="2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C43ED952-C32E-43FF-B0AA-5FA0944F85A6}">
      <dgm:prSet phldrT="[Текст]" custT="1"/>
      <dgm:spPr/>
      <dgm:t>
        <a:bodyPr/>
        <a:lstStyle/>
        <a:p>
          <a:r>
            <a:rPr lang="ru-RU" sz="2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Формирование основ финансовой грамотности у детей дошкольного возраста</a:t>
          </a:r>
          <a:endParaRPr lang="ru-RU" sz="2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2DD638CF-91BC-4B97-9435-EFD382BE28E9}" type="parTrans" cxnId="{120AE295-E366-42BC-87FC-1B4154E35580}">
      <dgm:prSet/>
      <dgm:spPr/>
      <dgm:t>
        <a:bodyPr/>
        <a:lstStyle/>
        <a:p>
          <a:endParaRPr lang="ru-RU" sz="2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43592449-6B01-4E02-A4D1-F9DF6AEB0516}" type="sibTrans" cxnId="{120AE295-E366-42BC-87FC-1B4154E35580}">
      <dgm:prSet/>
      <dgm:spPr/>
      <dgm:t>
        <a:bodyPr/>
        <a:lstStyle/>
        <a:p>
          <a:endParaRPr lang="ru-RU" sz="2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D3268DE0-9F0D-4E0E-911A-83EDF0A004CC}">
      <dgm:prSet phldrT="[Текст]" phldr="1" custT="1"/>
      <dgm:spPr/>
      <dgm:t>
        <a:bodyPr/>
        <a:lstStyle/>
        <a:p>
          <a:endParaRPr lang="ru-RU" sz="2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96292E5C-7012-452F-9A58-D617F32A5073}" type="parTrans" cxnId="{5EB595C8-8A18-43EF-BEB4-30F335B3275F}">
      <dgm:prSet/>
      <dgm:spPr/>
      <dgm:t>
        <a:bodyPr/>
        <a:lstStyle/>
        <a:p>
          <a:endParaRPr lang="ru-RU" sz="2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ED52053C-A524-4092-9AAD-8DBFA36733A4}" type="sibTrans" cxnId="{5EB595C8-8A18-43EF-BEB4-30F335B3275F}">
      <dgm:prSet/>
      <dgm:spPr/>
      <dgm:t>
        <a:bodyPr/>
        <a:lstStyle/>
        <a:p>
          <a:endParaRPr lang="ru-RU" sz="2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495A1F80-CAA6-43A5-816A-BBD95C1F010B}">
      <dgm:prSet phldrT="[Текст]" custT="1"/>
      <dgm:spPr/>
      <dgm:t>
        <a:bodyPr/>
        <a:lstStyle/>
        <a:p>
          <a:pPr algn="just"/>
          <a:r>
            <a:rPr lang="ru-RU" sz="2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Ранняя профориентация как условие формирования первичных экономических представлений у дошкольников</a:t>
          </a:r>
          <a:endParaRPr lang="ru-RU" sz="2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BDD1FA82-8033-43D2-A9BE-192B9C7E4389}" type="parTrans" cxnId="{ACC210EE-933B-455D-AAE6-8D250645D1DA}">
      <dgm:prSet/>
      <dgm:spPr/>
      <dgm:t>
        <a:bodyPr/>
        <a:lstStyle/>
        <a:p>
          <a:endParaRPr lang="ru-RU" sz="2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91B59785-DEB7-4BEC-8C77-8022685CE7A5}" type="sibTrans" cxnId="{ACC210EE-933B-455D-AAE6-8D250645D1DA}">
      <dgm:prSet/>
      <dgm:spPr/>
      <dgm:t>
        <a:bodyPr/>
        <a:lstStyle/>
        <a:p>
          <a:endParaRPr lang="ru-RU" sz="2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70C6A731-335D-43DA-A8AC-33BAAF2733C4}">
      <dgm:prSet phldrT="[Текст]" phldr="1" custT="1"/>
      <dgm:spPr/>
      <dgm:t>
        <a:bodyPr/>
        <a:lstStyle/>
        <a:p>
          <a:endParaRPr lang="ru-RU" sz="2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031DC37D-075A-4E26-8E6D-F6E78E5805A0}" type="parTrans" cxnId="{02876221-EECC-4CB9-958B-FE0431711A20}">
      <dgm:prSet/>
      <dgm:spPr/>
      <dgm:t>
        <a:bodyPr/>
        <a:lstStyle/>
        <a:p>
          <a:endParaRPr lang="ru-RU" sz="2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270F524-958E-4157-9F64-F2210AD793FF}" type="sibTrans" cxnId="{02876221-EECC-4CB9-958B-FE0431711A20}">
      <dgm:prSet/>
      <dgm:spPr/>
      <dgm:t>
        <a:bodyPr/>
        <a:lstStyle/>
        <a:p>
          <a:endParaRPr lang="ru-RU" sz="2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A83692ED-CD90-41FF-A1F6-86AAE8825F0B}">
      <dgm:prSet phldrT="[Текст]" custT="1"/>
      <dgm:spPr/>
      <dgm:t>
        <a:bodyPr/>
        <a:lstStyle/>
        <a:p>
          <a:pPr algn="just"/>
          <a:r>
            <a:rPr lang="ru-RU" sz="2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Эффективные технологии и методы формирования финансовой грамотности у дошкольников</a:t>
          </a:r>
          <a:endParaRPr lang="ru-RU" sz="2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2999E623-D700-4C05-B366-293279CA05B9}" type="parTrans" cxnId="{771A86F2-5335-42BF-AC9A-71AD5393A4E7}">
      <dgm:prSet/>
      <dgm:spPr/>
      <dgm:t>
        <a:bodyPr/>
        <a:lstStyle/>
        <a:p>
          <a:endParaRPr lang="ru-RU" sz="2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6ACA6787-24E4-4D2D-ACFF-66EFA8D416D4}" type="sibTrans" cxnId="{771A86F2-5335-42BF-AC9A-71AD5393A4E7}">
      <dgm:prSet/>
      <dgm:spPr/>
      <dgm:t>
        <a:bodyPr/>
        <a:lstStyle/>
        <a:p>
          <a:endParaRPr lang="ru-RU" sz="2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44BF1B54-E33D-48EF-B4A7-5D61C50952AF}" type="pres">
      <dgm:prSet presAssocID="{3C05337B-CD64-4F0D-8E10-C816F1A6E30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E23641C-A305-49F5-AEBA-3568CD689EE1}" type="pres">
      <dgm:prSet presAssocID="{5F6E2CA1-0D16-4199-8285-E7DF989656BE}" presName="composite" presStyleCnt="0"/>
      <dgm:spPr/>
    </dgm:pt>
    <dgm:pt modelId="{C104A2D7-C4A4-4F22-897C-FB651454A5C5}" type="pres">
      <dgm:prSet presAssocID="{5F6E2CA1-0D16-4199-8285-E7DF989656BE}" presName="parentText" presStyleLbl="alignNode1" presStyleIdx="0" presStyleCnt="3" custScaleX="9069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2F67C5-1CB4-4F5B-8C64-C9F6005EF764}" type="pres">
      <dgm:prSet presAssocID="{5F6E2CA1-0D16-4199-8285-E7DF989656BE}" presName="descendantText" presStyleLbl="alignAcc1" presStyleIdx="0" presStyleCnt="3" custScaleX="948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AAC58E-B0E7-45E5-95A2-FF67BE0F641F}" type="pres">
      <dgm:prSet presAssocID="{30C9CD93-284E-4485-973F-1D393884F559}" presName="sp" presStyleCnt="0"/>
      <dgm:spPr/>
    </dgm:pt>
    <dgm:pt modelId="{935E647D-62A5-4B04-901D-5B9F16F1F753}" type="pres">
      <dgm:prSet presAssocID="{D3268DE0-9F0D-4E0E-911A-83EDF0A004CC}" presName="composite" presStyleCnt="0"/>
      <dgm:spPr/>
    </dgm:pt>
    <dgm:pt modelId="{1657FB7F-40C8-44EC-B216-0B6577070354}" type="pres">
      <dgm:prSet presAssocID="{D3268DE0-9F0D-4E0E-911A-83EDF0A004CC}" presName="parentText" presStyleLbl="alignNode1" presStyleIdx="1" presStyleCnt="3" custScaleX="9069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AEFC0A-AA44-430A-B847-CBA2AFBE624F}" type="pres">
      <dgm:prSet presAssocID="{D3268DE0-9F0D-4E0E-911A-83EDF0A004CC}" presName="descendantText" presStyleLbl="alignAcc1" presStyleIdx="1" presStyleCnt="3" custScaleX="948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2BA13C-373D-420C-96DA-F978CB6C61D2}" type="pres">
      <dgm:prSet presAssocID="{ED52053C-A524-4092-9AAD-8DBFA36733A4}" presName="sp" presStyleCnt="0"/>
      <dgm:spPr/>
    </dgm:pt>
    <dgm:pt modelId="{4D9ED9C0-1236-4464-B4C9-C83ECBD7C625}" type="pres">
      <dgm:prSet presAssocID="{70C6A731-335D-43DA-A8AC-33BAAF2733C4}" presName="composite" presStyleCnt="0"/>
      <dgm:spPr/>
    </dgm:pt>
    <dgm:pt modelId="{EB5A3687-96F4-4EA7-AD57-B610A9E9AC19}" type="pres">
      <dgm:prSet presAssocID="{70C6A731-335D-43DA-A8AC-33BAAF2733C4}" presName="parentText" presStyleLbl="alignNode1" presStyleIdx="2" presStyleCnt="3" custScaleX="9069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D9D62B-7D64-4A62-9B6F-B60BA539A868}" type="pres">
      <dgm:prSet presAssocID="{70C6A731-335D-43DA-A8AC-33BAAF2733C4}" presName="descendantText" presStyleLbl="alignAcc1" presStyleIdx="2" presStyleCnt="3" custScaleX="948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EB595C8-8A18-43EF-BEB4-30F335B3275F}" srcId="{3C05337B-CD64-4F0D-8E10-C816F1A6E300}" destId="{D3268DE0-9F0D-4E0E-911A-83EDF0A004CC}" srcOrd="1" destOrd="0" parTransId="{96292E5C-7012-452F-9A58-D617F32A5073}" sibTransId="{ED52053C-A524-4092-9AAD-8DBFA36733A4}"/>
    <dgm:cxn modelId="{EFAF8C4C-C943-4FA4-9446-5915F52FD4C1}" type="presOf" srcId="{495A1F80-CAA6-43A5-816A-BBD95C1F010B}" destId="{99AEFC0A-AA44-430A-B847-CBA2AFBE624F}" srcOrd="0" destOrd="0" presId="urn:microsoft.com/office/officeart/2005/8/layout/chevron2"/>
    <dgm:cxn modelId="{02876221-EECC-4CB9-958B-FE0431711A20}" srcId="{3C05337B-CD64-4F0D-8E10-C816F1A6E300}" destId="{70C6A731-335D-43DA-A8AC-33BAAF2733C4}" srcOrd="2" destOrd="0" parTransId="{031DC37D-075A-4E26-8E6D-F6E78E5805A0}" sibTransId="{3270F524-958E-4157-9F64-F2210AD793FF}"/>
    <dgm:cxn modelId="{EE9A09A2-8142-4CEB-8A4A-D044D311957C}" srcId="{3C05337B-CD64-4F0D-8E10-C816F1A6E300}" destId="{5F6E2CA1-0D16-4199-8285-E7DF989656BE}" srcOrd="0" destOrd="0" parTransId="{DDED7B44-4C43-4720-B6EE-09E3ACE14D5A}" sibTransId="{30C9CD93-284E-4485-973F-1D393884F559}"/>
    <dgm:cxn modelId="{5AD5074A-0384-40AF-9CDC-ACEFAEFB4029}" type="presOf" srcId="{A83692ED-CD90-41FF-A1F6-86AAE8825F0B}" destId="{43D9D62B-7D64-4A62-9B6F-B60BA539A868}" srcOrd="0" destOrd="0" presId="urn:microsoft.com/office/officeart/2005/8/layout/chevron2"/>
    <dgm:cxn modelId="{99C3437F-42AF-4F0E-A379-E62D4F381785}" type="presOf" srcId="{5F6E2CA1-0D16-4199-8285-E7DF989656BE}" destId="{C104A2D7-C4A4-4F22-897C-FB651454A5C5}" srcOrd="0" destOrd="0" presId="urn:microsoft.com/office/officeart/2005/8/layout/chevron2"/>
    <dgm:cxn modelId="{120AE295-E366-42BC-87FC-1B4154E35580}" srcId="{5F6E2CA1-0D16-4199-8285-E7DF989656BE}" destId="{C43ED952-C32E-43FF-B0AA-5FA0944F85A6}" srcOrd="0" destOrd="0" parTransId="{2DD638CF-91BC-4B97-9435-EFD382BE28E9}" sibTransId="{43592449-6B01-4E02-A4D1-F9DF6AEB0516}"/>
    <dgm:cxn modelId="{88165B31-8E73-463B-853F-FF92D88F9485}" type="presOf" srcId="{D3268DE0-9F0D-4E0E-911A-83EDF0A004CC}" destId="{1657FB7F-40C8-44EC-B216-0B6577070354}" srcOrd="0" destOrd="0" presId="urn:microsoft.com/office/officeart/2005/8/layout/chevron2"/>
    <dgm:cxn modelId="{5FB2AA1E-8977-4B39-8034-73A2C375ED96}" type="presOf" srcId="{70C6A731-335D-43DA-A8AC-33BAAF2733C4}" destId="{EB5A3687-96F4-4EA7-AD57-B610A9E9AC19}" srcOrd="0" destOrd="0" presId="urn:microsoft.com/office/officeart/2005/8/layout/chevron2"/>
    <dgm:cxn modelId="{771A86F2-5335-42BF-AC9A-71AD5393A4E7}" srcId="{70C6A731-335D-43DA-A8AC-33BAAF2733C4}" destId="{A83692ED-CD90-41FF-A1F6-86AAE8825F0B}" srcOrd="0" destOrd="0" parTransId="{2999E623-D700-4C05-B366-293279CA05B9}" sibTransId="{6ACA6787-24E4-4D2D-ACFF-66EFA8D416D4}"/>
    <dgm:cxn modelId="{ACC210EE-933B-455D-AAE6-8D250645D1DA}" srcId="{D3268DE0-9F0D-4E0E-911A-83EDF0A004CC}" destId="{495A1F80-CAA6-43A5-816A-BBD95C1F010B}" srcOrd="0" destOrd="0" parTransId="{BDD1FA82-8033-43D2-A9BE-192B9C7E4389}" sibTransId="{91B59785-DEB7-4BEC-8C77-8022685CE7A5}"/>
    <dgm:cxn modelId="{73BFD76D-D5BD-4886-AE43-E67214D5D98D}" type="presOf" srcId="{3C05337B-CD64-4F0D-8E10-C816F1A6E300}" destId="{44BF1B54-E33D-48EF-B4A7-5D61C50952AF}" srcOrd="0" destOrd="0" presId="urn:microsoft.com/office/officeart/2005/8/layout/chevron2"/>
    <dgm:cxn modelId="{9D8A344B-EEF5-49D0-93DD-983BF52E7932}" type="presOf" srcId="{C43ED952-C32E-43FF-B0AA-5FA0944F85A6}" destId="{D12F67C5-1CB4-4F5B-8C64-C9F6005EF764}" srcOrd="0" destOrd="0" presId="urn:microsoft.com/office/officeart/2005/8/layout/chevron2"/>
    <dgm:cxn modelId="{148737F6-37FF-4007-A831-820933D07E2D}" type="presParOf" srcId="{44BF1B54-E33D-48EF-B4A7-5D61C50952AF}" destId="{4E23641C-A305-49F5-AEBA-3568CD689EE1}" srcOrd="0" destOrd="0" presId="urn:microsoft.com/office/officeart/2005/8/layout/chevron2"/>
    <dgm:cxn modelId="{BA617191-318B-48DD-9F01-6BE5582213C4}" type="presParOf" srcId="{4E23641C-A305-49F5-AEBA-3568CD689EE1}" destId="{C104A2D7-C4A4-4F22-897C-FB651454A5C5}" srcOrd="0" destOrd="0" presId="urn:microsoft.com/office/officeart/2005/8/layout/chevron2"/>
    <dgm:cxn modelId="{BE718006-E566-418F-9C15-6EB60CD40303}" type="presParOf" srcId="{4E23641C-A305-49F5-AEBA-3568CD689EE1}" destId="{D12F67C5-1CB4-4F5B-8C64-C9F6005EF764}" srcOrd="1" destOrd="0" presId="urn:microsoft.com/office/officeart/2005/8/layout/chevron2"/>
    <dgm:cxn modelId="{13CB0BF2-5036-48CE-81F1-4BFFF7903CA2}" type="presParOf" srcId="{44BF1B54-E33D-48EF-B4A7-5D61C50952AF}" destId="{37AAC58E-B0E7-45E5-95A2-FF67BE0F641F}" srcOrd="1" destOrd="0" presId="urn:microsoft.com/office/officeart/2005/8/layout/chevron2"/>
    <dgm:cxn modelId="{F7627D90-A5A5-4B1C-924B-5C8A1E846845}" type="presParOf" srcId="{44BF1B54-E33D-48EF-B4A7-5D61C50952AF}" destId="{935E647D-62A5-4B04-901D-5B9F16F1F753}" srcOrd="2" destOrd="0" presId="urn:microsoft.com/office/officeart/2005/8/layout/chevron2"/>
    <dgm:cxn modelId="{35F041DF-E91D-4958-ADF1-B568A1498978}" type="presParOf" srcId="{935E647D-62A5-4B04-901D-5B9F16F1F753}" destId="{1657FB7F-40C8-44EC-B216-0B6577070354}" srcOrd="0" destOrd="0" presId="urn:microsoft.com/office/officeart/2005/8/layout/chevron2"/>
    <dgm:cxn modelId="{7016F646-4CA4-4D6D-A278-1A6A751E884B}" type="presParOf" srcId="{935E647D-62A5-4B04-901D-5B9F16F1F753}" destId="{99AEFC0A-AA44-430A-B847-CBA2AFBE624F}" srcOrd="1" destOrd="0" presId="urn:microsoft.com/office/officeart/2005/8/layout/chevron2"/>
    <dgm:cxn modelId="{397E572C-C2F8-4C8C-AE6C-6ED2A80CB940}" type="presParOf" srcId="{44BF1B54-E33D-48EF-B4A7-5D61C50952AF}" destId="{E92BA13C-373D-420C-96DA-F978CB6C61D2}" srcOrd="3" destOrd="0" presId="urn:microsoft.com/office/officeart/2005/8/layout/chevron2"/>
    <dgm:cxn modelId="{BEC90341-11CC-4BC5-82B8-9FF034B05E74}" type="presParOf" srcId="{44BF1B54-E33D-48EF-B4A7-5D61C50952AF}" destId="{4D9ED9C0-1236-4464-B4C9-C83ECBD7C625}" srcOrd="4" destOrd="0" presId="urn:microsoft.com/office/officeart/2005/8/layout/chevron2"/>
    <dgm:cxn modelId="{1831287C-CB7F-4D08-B890-53DC8AC5B21B}" type="presParOf" srcId="{4D9ED9C0-1236-4464-B4C9-C83ECBD7C625}" destId="{EB5A3687-96F4-4EA7-AD57-B610A9E9AC19}" srcOrd="0" destOrd="0" presId="urn:microsoft.com/office/officeart/2005/8/layout/chevron2"/>
    <dgm:cxn modelId="{79CB8E0C-ABF3-4F4B-BC3B-03048D4F463F}" type="presParOf" srcId="{4D9ED9C0-1236-4464-B4C9-C83ECBD7C625}" destId="{43D9D62B-7D64-4A62-9B6F-B60BA539A86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88C4A3B-1561-4916-BE32-030F8CC8A0FD}" type="doc">
      <dgm:prSet loTypeId="urn:microsoft.com/office/officeart/2005/8/layout/list1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6F4213F2-884D-4484-812C-3CA3C3D5C1D2}">
      <dgm:prSet phldrT="[Текст]" custT="1"/>
      <dgm:spPr/>
      <dgm:t>
        <a:bodyPr/>
        <a:lstStyle/>
        <a:p>
          <a:pPr algn="just"/>
          <a:r>
            <a:rPr lang="ru-RU" sz="2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1.Итоговое тестирование педагогов по уровню </a:t>
          </a:r>
          <a:r>
            <a:rPr lang="ru-RU" sz="22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сформированности</a:t>
          </a:r>
          <a:r>
            <a:rPr lang="ru-RU" sz="2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соответствующей компетенции</a:t>
          </a:r>
          <a:endParaRPr lang="ru-RU" sz="2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44C63CD-7028-4529-A891-F33CB2157CFE}" type="parTrans" cxnId="{4845BF5B-A222-4248-BC15-EADF907211D1}">
      <dgm:prSet/>
      <dgm:spPr/>
      <dgm:t>
        <a:bodyPr/>
        <a:lstStyle/>
        <a:p>
          <a:pPr algn="just"/>
          <a:endParaRPr lang="ru-RU" sz="2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172593A7-8D8C-4AAC-90C8-D9C5B80128A8}" type="sibTrans" cxnId="{4845BF5B-A222-4248-BC15-EADF907211D1}">
      <dgm:prSet/>
      <dgm:spPr/>
      <dgm:t>
        <a:bodyPr/>
        <a:lstStyle/>
        <a:p>
          <a:pPr algn="just"/>
          <a:endParaRPr lang="ru-RU" sz="2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2ECCA603-C39A-477D-9385-726FA22B33C3}">
      <dgm:prSet phldrT="[Текст]" custT="1"/>
      <dgm:spPr/>
      <dgm:t>
        <a:bodyPr/>
        <a:lstStyle/>
        <a:p>
          <a:pPr algn="just"/>
          <a:r>
            <a:rPr lang="ru-RU" sz="2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2.Проведение самоанализа в рамках индивидуального маршрута профессиональной деятельности педагогов</a:t>
          </a:r>
          <a:endParaRPr lang="ru-RU" sz="2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C8F90D18-3ED2-4EF9-A843-DA799D020D43}" type="parTrans" cxnId="{B226976C-A8EA-45D7-BAC8-8A8A466E6534}">
      <dgm:prSet/>
      <dgm:spPr/>
      <dgm:t>
        <a:bodyPr/>
        <a:lstStyle/>
        <a:p>
          <a:pPr algn="just"/>
          <a:endParaRPr lang="ru-RU" sz="2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487FC7F5-0023-4007-87F3-BCBFF53413E7}" type="sibTrans" cxnId="{B226976C-A8EA-45D7-BAC8-8A8A466E6534}">
      <dgm:prSet/>
      <dgm:spPr/>
      <dgm:t>
        <a:bodyPr/>
        <a:lstStyle/>
        <a:p>
          <a:pPr algn="just"/>
          <a:endParaRPr lang="ru-RU" sz="2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AE25F868-4BC3-4032-8D91-AA7942A564CA}">
      <dgm:prSet phldrT="[Текст]" custT="1"/>
      <dgm:spPr/>
      <dgm:t>
        <a:bodyPr/>
        <a:lstStyle/>
        <a:p>
          <a:pPr algn="just"/>
          <a:r>
            <a:rPr lang="ru-RU" sz="2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3.Защита мини-проектов с фото-презентацией на тему «Финансы глазами детей»</a:t>
          </a:r>
          <a:endParaRPr lang="ru-RU" sz="2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D2AAF5E3-30EA-4478-A98F-432386EC8AD2}" type="parTrans" cxnId="{9761905A-ADA3-4C7F-AA37-6AD20D286479}">
      <dgm:prSet/>
      <dgm:spPr/>
      <dgm:t>
        <a:bodyPr/>
        <a:lstStyle/>
        <a:p>
          <a:pPr algn="just"/>
          <a:endParaRPr lang="ru-RU" sz="2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01A135B9-56CF-443A-92F0-9AE79282E68E}" type="sibTrans" cxnId="{9761905A-ADA3-4C7F-AA37-6AD20D286479}">
      <dgm:prSet/>
      <dgm:spPr/>
      <dgm:t>
        <a:bodyPr/>
        <a:lstStyle/>
        <a:p>
          <a:pPr algn="just"/>
          <a:endParaRPr lang="ru-RU" sz="2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86A7AF6-333F-4C5D-BB42-BB90C297561E}">
      <dgm:prSet custT="1"/>
      <dgm:spPr/>
      <dgm:t>
        <a:bodyPr/>
        <a:lstStyle/>
        <a:p>
          <a:pPr algn="just"/>
          <a:r>
            <a:rPr lang="ru-RU" sz="2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4.Отчет руководителя творческой лаборатории</a:t>
          </a:r>
          <a:endParaRPr lang="ru-RU" sz="2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5F85564D-4442-4F0C-85E2-ADB170901114}" type="parTrans" cxnId="{585B2C8F-4025-486C-B199-37D3EB9EA8AB}">
      <dgm:prSet/>
      <dgm:spPr/>
      <dgm:t>
        <a:bodyPr/>
        <a:lstStyle/>
        <a:p>
          <a:pPr algn="just"/>
          <a:endParaRPr lang="ru-RU" sz="2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8D305A9D-2561-4FE3-B9A6-256639F89088}" type="sibTrans" cxnId="{585B2C8F-4025-486C-B199-37D3EB9EA8AB}">
      <dgm:prSet/>
      <dgm:spPr/>
      <dgm:t>
        <a:bodyPr/>
        <a:lstStyle/>
        <a:p>
          <a:pPr algn="just"/>
          <a:endParaRPr lang="ru-RU" sz="2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8086B1E2-E15D-455E-B5AE-95B226D7E0B2}" type="pres">
      <dgm:prSet presAssocID="{B88C4A3B-1561-4916-BE32-030F8CC8A0F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CB92C03-77B0-45E2-9537-9576BED685E2}" type="pres">
      <dgm:prSet presAssocID="{6F4213F2-884D-4484-812C-3CA3C3D5C1D2}" presName="parentLin" presStyleCnt="0"/>
      <dgm:spPr/>
    </dgm:pt>
    <dgm:pt modelId="{D3112D33-8DFF-4CCB-A423-888D9B93757A}" type="pres">
      <dgm:prSet presAssocID="{6F4213F2-884D-4484-812C-3CA3C3D5C1D2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584F1EC0-42EC-425B-A18F-2727D82CAA28}" type="pres">
      <dgm:prSet presAssocID="{6F4213F2-884D-4484-812C-3CA3C3D5C1D2}" presName="parentText" presStyleLbl="node1" presStyleIdx="0" presStyleCnt="4" custScaleX="130153" custScaleY="41960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4BB5B2-DA4A-4723-80E5-A05D8CE0354B}" type="pres">
      <dgm:prSet presAssocID="{6F4213F2-884D-4484-812C-3CA3C3D5C1D2}" presName="negativeSpace" presStyleCnt="0"/>
      <dgm:spPr/>
    </dgm:pt>
    <dgm:pt modelId="{E1941122-1E4B-4A31-BDAD-30EE5D182A34}" type="pres">
      <dgm:prSet presAssocID="{6F4213F2-884D-4484-812C-3CA3C3D5C1D2}" presName="childText" presStyleLbl="conFgAcc1" presStyleIdx="0" presStyleCnt="4">
        <dgm:presLayoutVars>
          <dgm:bulletEnabled val="1"/>
        </dgm:presLayoutVars>
      </dgm:prSet>
      <dgm:spPr/>
    </dgm:pt>
    <dgm:pt modelId="{D9A9D297-6EBF-4AEE-A4E8-675C99E666D5}" type="pres">
      <dgm:prSet presAssocID="{172593A7-8D8C-4AAC-90C8-D9C5B80128A8}" presName="spaceBetweenRectangles" presStyleCnt="0"/>
      <dgm:spPr/>
    </dgm:pt>
    <dgm:pt modelId="{F66534A9-16FC-4B36-A9A8-167C82142E5A}" type="pres">
      <dgm:prSet presAssocID="{2ECCA603-C39A-477D-9385-726FA22B33C3}" presName="parentLin" presStyleCnt="0"/>
      <dgm:spPr/>
    </dgm:pt>
    <dgm:pt modelId="{239E060C-5D59-42FD-95AE-99F8B83BD2B8}" type="pres">
      <dgm:prSet presAssocID="{2ECCA603-C39A-477D-9385-726FA22B33C3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1FCB09FE-84CE-4297-A60F-BBCB9AB9651F}" type="pres">
      <dgm:prSet presAssocID="{2ECCA603-C39A-477D-9385-726FA22B33C3}" presName="parentText" presStyleLbl="node1" presStyleIdx="1" presStyleCnt="4" custScaleX="130153" custScaleY="416327" custLinFactNeighborX="-7442" custLinFactNeighborY="1073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BF8956-C07E-432C-94B6-15128209E4E5}" type="pres">
      <dgm:prSet presAssocID="{2ECCA603-C39A-477D-9385-726FA22B33C3}" presName="negativeSpace" presStyleCnt="0"/>
      <dgm:spPr/>
    </dgm:pt>
    <dgm:pt modelId="{FA722795-A594-46BD-91E7-E83FB5B5CC88}" type="pres">
      <dgm:prSet presAssocID="{2ECCA603-C39A-477D-9385-726FA22B33C3}" presName="childText" presStyleLbl="conFgAcc1" presStyleIdx="1" presStyleCnt="4">
        <dgm:presLayoutVars>
          <dgm:bulletEnabled val="1"/>
        </dgm:presLayoutVars>
      </dgm:prSet>
      <dgm:spPr/>
    </dgm:pt>
    <dgm:pt modelId="{91CB2079-B57C-4351-88DB-CB4B5B1CB6AF}" type="pres">
      <dgm:prSet presAssocID="{487FC7F5-0023-4007-87F3-BCBFF53413E7}" presName="spaceBetweenRectangles" presStyleCnt="0"/>
      <dgm:spPr/>
    </dgm:pt>
    <dgm:pt modelId="{57446667-0CBB-49E6-8D6B-8A6633FE9E8A}" type="pres">
      <dgm:prSet presAssocID="{AE25F868-4BC3-4032-8D91-AA7942A564CA}" presName="parentLin" presStyleCnt="0"/>
      <dgm:spPr/>
    </dgm:pt>
    <dgm:pt modelId="{3EE2F34B-89DC-491C-9EF3-05B28D81DC93}" type="pres">
      <dgm:prSet presAssocID="{AE25F868-4BC3-4032-8D91-AA7942A564CA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5F65E8F5-3D26-44BB-8BC8-0CC20FF3212B}" type="pres">
      <dgm:prSet presAssocID="{AE25F868-4BC3-4032-8D91-AA7942A564CA}" presName="parentText" presStyleLbl="node1" presStyleIdx="2" presStyleCnt="4" custScaleX="130153" custScaleY="36434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43D29B-E03D-47E0-8104-6F700428CA5B}" type="pres">
      <dgm:prSet presAssocID="{AE25F868-4BC3-4032-8D91-AA7942A564CA}" presName="negativeSpace" presStyleCnt="0"/>
      <dgm:spPr/>
    </dgm:pt>
    <dgm:pt modelId="{9A992B7D-DC19-4413-9E41-2917BCB49FB4}" type="pres">
      <dgm:prSet presAssocID="{AE25F868-4BC3-4032-8D91-AA7942A564CA}" presName="childText" presStyleLbl="conFgAcc1" presStyleIdx="2" presStyleCnt="4">
        <dgm:presLayoutVars>
          <dgm:bulletEnabled val="1"/>
        </dgm:presLayoutVars>
      </dgm:prSet>
      <dgm:spPr/>
    </dgm:pt>
    <dgm:pt modelId="{E5921014-EF82-47ED-9A5F-F919383E9282}" type="pres">
      <dgm:prSet presAssocID="{01A135B9-56CF-443A-92F0-9AE79282E68E}" presName="spaceBetweenRectangles" presStyleCnt="0"/>
      <dgm:spPr/>
    </dgm:pt>
    <dgm:pt modelId="{2E84407A-72FF-44C2-B45C-DB9AB406A269}" type="pres">
      <dgm:prSet presAssocID="{386A7AF6-333F-4C5D-BB42-BB90C297561E}" presName="parentLin" presStyleCnt="0"/>
      <dgm:spPr/>
    </dgm:pt>
    <dgm:pt modelId="{18F6892E-7760-41D2-B9E6-1C6B44F8FB27}" type="pres">
      <dgm:prSet presAssocID="{386A7AF6-333F-4C5D-BB42-BB90C297561E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FA409BAC-A69A-46DE-87E5-BAF6B2B09F7B}" type="pres">
      <dgm:prSet presAssocID="{386A7AF6-333F-4C5D-BB42-BB90C297561E}" presName="parentText" presStyleLbl="node1" presStyleIdx="3" presStyleCnt="4" custScaleX="130153" custScaleY="36119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773383-C64D-450C-A7AE-256D13D34E5E}" type="pres">
      <dgm:prSet presAssocID="{386A7AF6-333F-4C5D-BB42-BB90C297561E}" presName="negativeSpace" presStyleCnt="0"/>
      <dgm:spPr/>
    </dgm:pt>
    <dgm:pt modelId="{9E36FE75-0909-4B59-8AE8-66243103841C}" type="pres">
      <dgm:prSet presAssocID="{386A7AF6-333F-4C5D-BB42-BB90C297561E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F519C00D-69C4-4638-97DD-D7E28330EEC1}" type="presOf" srcId="{6F4213F2-884D-4484-812C-3CA3C3D5C1D2}" destId="{D3112D33-8DFF-4CCB-A423-888D9B93757A}" srcOrd="0" destOrd="0" presId="urn:microsoft.com/office/officeart/2005/8/layout/list1"/>
    <dgm:cxn modelId="{FAC5F6A4-EB01-46B8-B990-3429C4E31824}" type="presOf" srcId="{6F4213F2-884D-4484-812C-3CA3C3D5C1D2}" destId="{584F1EC0-42EC-425B-A18F-2727D82CAA28}" srcOrd="1" destOrd="0" presId="urn:microsoft.com/office/officeart/2005/8/layout/list1"/>
    <dgm:cxn modelId="{4845BF5B-A222-4248-BC15-EADF907211D1}" srcId="{B88C4A3B-1561-4916-BE32-030F8CC8A0FD}" destId="{6F4213F2-884D-4484-812C-3CA3C3D5C1D2}" srcOrd="0" destOrd="0" parTransId="{344C63CD-7028-4529-A891-F33CB2157CFE}" sibTransId="{172593A7-8D8C-4AAC-90C8-D9C5B80128A8}"/>
    <dgm:cxn modelId="{9761905A-ADA3-4C7F-AA37-6AD20D286479}" srcId="{B88C4A3B-1561-4916-BE32-030F8CC8A0FD}" destId="{AE25F868-4BC3-4032-8D91-AA7942A564CA}" srcOrd="2" destOrd="0" parTransId="{D2AAF5E3-30EA-4478-A98F-432386EC8AD2}" sibTransId="{01A135B9-56CF-443A-92F0-9AE79282E68E}"/>
    <dgm:cxn modelId="{DD67CE94-2D1C-46A9-BB3F-B234D86E8357}" type="presOf" srcId="{386A7AF6-333F-4C5D-BB42-BB90C297561E}" destId="{FA409BAC-A69A-46DE-87E5-BAF6B2B09F7B}" srcOrd="1" destOrd="0" presId="urn:microsoft.com/office/officeart/2005/8/layout/list1"/>
    <dgm:cxn modelId="{585B2C8F-4025-486C-B199-37D3EB9EA8AB}" srcId="{B88C4A3B-1561-4916-BE32-030F8CC8A0FD}" destId="{386A7AF6-333F-4C5D-BB42-BB90C297561E}" srcOrd="3" destOrd="0" parTransId="{5F85564D-4442-4F0C-85E2-ADB170901114}" sibTransId="{8D305A9D-2561-4FE3-B9A6-256639F89088}"/>
    <dgm:cxn modelId="{908A4543-89E5-4079-88F6-562EC291CFEC}" type="presOf" srcId="{386A7AF6-333F-4C5D-BB42-BB90C297561E}" destId="{18F6892E-7760-41D2-B9E6-1C6B44F8FB27}" srcOrd="0" destOrd="0" presId="urn:microsoft.com/office/officeart/2005/8/layout/list1"/>
    <dgm:cxn modelId="{6F45788E-D819-494A-88F7-DA7A32C0DB97}" type="presOf" srcId="{B88C4A3B-1561-4916-BE32-030F8CC8A0FD}" destId="{8086B1E2-E15D-455E-B5AE-95B226D7E0B2}" srcOrd="0" destOrd="0" presId="urn:microsoft.com/office/officeart/2005/8/layout/list1"/>
    <dgm:cxn modelId="{CB0613A0-384D-4079-B032-268091F1621E}" type="presOf" srcId="{2ECCA603-C39A-477D-9385-726FA22B33C3}" destId="{1FCB09FE-84CE-4297-A60F-BBCB9AB9651F}" srcOrd="1" destOrd="0" presId="urn:microsoft.com/office/officeart/2005/8/layout/list1"/>
    <dgm:cxn modelId="{B6884401-828F-4B49-B7A3-2DC6B244D944}" type="presOf" srcId="{2ECCA603-C39A-477D-9385-726FA22B33C3}" destId="{239E060C-5D59-42FD-95AE-99F8B83BD2B8}" srcOrd="0" destOrd="0" presId="urn:microsoft.com/office/officeart/2005/8/layout/list1"/>
    <dgm:cxn modelId="{9DE301A5-AE4A-4217-B3F9-440AE117C642}" type="presOf" srcId="{AE25F868-4BC3-4032-8D91-AA7942A564CA}" destId="{5F65E8F5-3D26-44BB-8BC8-0CC20FF3212B}" srcOrd="1" destOrd="0" presId="urn:microsoft.com/office/officeart/2005/8/layout/list1"/>
    <dgm:cxn modelId="{B226976C-A8EA-45D7-BAC8-8A8A466E6534}" srcId="{B88C4A3B-1561-4916-BE32-030F8CC8A0FD}" destId="{2ECCA603-C39A-477D-9385-726FA22B33C3}" srcOrd="1" destOrd="0" parTransId="{C8F90D18-3ED2-4EF9-A843-DA799D020D43}" sibTransId="{487FC7F5-0023-4007-87F3-BCBFF53413E7}"/>
    <dgm:cxn modelId="{331FFC36-6EAB-4485-82CA-C03E32F99F28}" type="presOf" srcId="{AE25F868-4BC3-4032-8D91-AA7942A564CA}" destId="{3EE2F34B-89DC-491C-9EF3-05B28D81DC93}" srcOrd="0" destOrd="0" presId="urn:microsoft.com/office/officeart/2005/8/layout/list1"/>
    <dgm:cxn modelId="{24692BFC-7EDC-4123-9E57-9E79EF69A4E7}" type="presParOf" srcId="{8086B1E2-E15D-455E-B5AE-95B226D7E0B2}" destId="{3CB92C03-77B0-45E2-9537-9576BED685E2}" srcOrd="0" destOrd="0" presId="urn:microsoft.com/office/officeart/2005/8/layout/list1"/>
    <dgm:cxn modelId="{61AEA85A-0EF4-4C1D-8356-510B1CBDF4F8}" type="presParOf" srcId="{3CB92C03-77B0-45E2-9537-9576BED685E2}" destId="{D3112D33-8DFF-4CCB-A423-888D9B93757A}" srcOrd="0" destOrd="0" presId="urn:microsoft.com/office/officeart/2005/8/layout/list1"/>
    <dgm:cxn modelId="{10E5E417-2DA1-4BCE-95C7-CF2CCDBAB166}" type="presParOf" srcId="{3CB92C03-77B0-45E2-9537-9576BED685E2}" destId="{584F1EC0-42EC-425B-A18F-2727D82CAA28}" srcOrd="1" destOrd="0" presId="urn:microsoft.com/office/officeart/2005/8/layout/list1"/>
    <dgm:cxn modelId="{A3808A4E-811E-4380-9937-D54E3ACFF899}" type="presParOf" srcId="{8086B1E2-E15D-455E-B5AE-95B226D7E0B2}" destId="{3F4BB5B2-DA4A-4723-80E5-A05D8CE0354B}" srcOrd="1" destOrd="0" presId="urn:microsoft.com/office/officeart/2005/8/layout/list1"/>
    <dgm:cxn modelId="{528054BC-18B8-407B-AF08-F022ECCFEDE4}" type="presParOf" srcId="{8086B1E2-E15D-455E-B5AE-95B226D7E0B2}" destId="{E1941122-1E4B-4A31-BDAD-30EE5D182A34}" srcOrd="2" destOrd="0" presId="urn:microsoft.com/office/officeart/2005/8/layout/list1"/>
    <dgm:cxn modelId="{4F6F91B3-5367-4C6C-A74C-4241EA6D3BD2}" type="presParOf" srcId="{8086B1E2-E15D-455E-B5AE-95B226D7E0B2}" destId="{D9A9D297-6EBF-4AEE-A4E8-675C99E666D5}" srcOrd="3" destOrd="0" presId="urn:microsoft.com/office/officeart/2005/8/layout/list1"/>
    <dgm:cxn modelId="{379C4E85-55FD-4887-BE53-3E7F3C6B567A}" type="presParOf" srcId="{8086B1E2-E15D-455E-B5AE-95B226D7E0B2}" destId="{F66534A9-16FC-4B36-A9A8-167C82142E5A}" srcOrd="4" destOrd="0" presId="urn:microsoft.com/office/officeart/2005/8/layout/list1"/>
    <dgm:cxn modelId="{F4CA0B12-0748-4933-9F2A-432573578544}" type="presParOf" srcId="{F66534A9-16FC-4B36-A9A8-167C82142E5A}" destId="{239E060C-5D59-42FD-95AE-99F8B83BD2B8}" srcOrd="0" destOrd="0" presId="urn:microsoft.com/office/officeart/2005/8/layout/list1"/>
    <dgm:cxn modelId="{995C19B8-0145-48A3-99E5-B23C6D19B9EC}" type="presParOf" srcId="{F66534A9-16FC-4B36-A9A8-167C82142E5A}" destId="{1FCB09FE-84CE-4297-A60F-BBCB9AB9651F}" srcOrd="1" destOrd="0" presId="urn:microsoft.com/office/officeart/2005/8/layout/list1"/>
    <dgm:cxn modelId="{9D9622D0-C3A8-435A-B843-FDCE0129ACF8}" type="presParOf" srcId="{8086B1E2-E15D-455E-B5AE-95B226D7E0B2}" destId="{F6BF8956-C07E-432C-94B6-15128209E4E5}" srcOrd="5" destOrd="0" presId="urn:microsoft.com/office/officeart/2005/8/layout/list1"/>
    <dgm:cxn modelId="{D253FCF3-96A6-46D9-9F73-9908A236BBBB}" type="presParOf" srcId="{8086B1E2-E15D-455E-B5AE-95B226D7E0B2}" destId="{FA722795-A594-46BD-91E7-E83FB5B5CC88}" srcOrd="6" destOrd="0" presId="urn:microsoft.com/office/officeart/2005/8/layout/list1"/>
    <dgm:cxn modelId="{C6890763-1442-4317-800C-722E5A6874CA}" type="presParOf" srcId="{8086B1E2-E15D-455E-B5AE-95B226D7E0B2}" destId="{91CB2079-B57C-4351-88DB-CB4B5B1CB6AF}" srcOrd="7" destOrd="0" presId="urn:microsoft.com/office/officeart/2005/8/layout/list1"/>
    <dgm:cxn modelId="{87FD73EC-F5C4-44D0-9E8D-FBB6664478F5}" type="presParOf" srcId="{8086B1E2-E15D-455E-B5AE-95B226D7E0B2}" destId="{57446667-0CBB-49E6-8D6B-8A6633FE9E8A}" srcOrd="8" destOrd="0" presId="urn:microsoft.com/office/officeart/2005/8/layout/list1"/>
    <dgm:cxn modelId="{FE7BC701-C58C-4A72-B7BC-0938C3433903}" type="presParOf" srcId="{57446667-0CBB-49E6-8D6B-8A6633FE9E8A}" destId="{3EE2F34B-89DC-491C-9EF3-05B28D81DC93}" srcOrd="0" destOrd="0" presId="urn:microsoft.com/office/officeart/2005/8/layout/list1"/>
    <dgm:cxn modelId="{6A979709-1160-4232-AE21-9765F58A8D71}" type="presParOf" srcId="{57446667-0CBB-49E6-8D6B-8A6633FE9E8A}" destId="{5F65E8F5-3D26-44BB-8BC8-0CC20FF3212B}" srcOrd="1" destOrd="0" presId="urn:microsoft.com/office/officeart/2005/8/layout/list1"/>
    <dgm:cxn modelId="{EC22BD1B-6934-47E2-86DA-507FBEB894FE}" type="presParOf" srcId="{8086B1E2-E15D-455E-B5AE-95B226D7E0B2}" destId="{7F43D29B-E03D-47E0-8104-6F700428CA5B}" srcOrd="9" destOrd="0" presId="urn:microsoft.com/office/officeart/2005/8/layout/list1"/>
    <dgm:cxn modelId="{D4982DDE-4EFF-4430-8112-A12925254D92}" type="presParOf" srcId="{8086B1E2-E15D-455E-B5AE-95B226D7E0B2}" destId="{9A992B7D-DC19-4413-9E41-2917BCB49FB4}" srcOrd="10" destOrd="0" presId="urn:microsoft.com/office/officeart/2005/8/layout/list1"/>
    <dgm:cxn modelId="{65E9D620-47B9-482C-A0AA-4ECD60A550A3}" type="presParOf" srcId="{8086B1E2-E15D-455E-B5AE-95B226D7E0B2}" destId="{E5921014-EF82-47ED-9A5F-F919383E9282}" srcOrd="11" destOrd="0" presId="urn:microsoft.com/office/officeart/2005/8/layout/list1"/>
    <dgm:cxn modelId="{705ECC0A-6F56-4EA8-8E35-5789CAB9C555}" type="presParOf" srcId="{8086B1E2-E15D-455E-B5AE-95B226D7E0B2}" destId="{2E84407A-72FF-44C2-B45C-DB9AB406A269}" srcOrd="12" destOrd="0" presId="urn:microsoft.com/office/officeart/2005/8/layout/list1"/>
    <dgm:cxn modelId="{7B3F315C-CBED-4099-A4B2-B700CE988AAF}" type="presParOf" srcId="{2E84407A-72FF-44C2-B45C-DB9AB406A269}" destId="{18F6892E-7760-41D2-B9E6-1C6B44F8FB27}" srcOrd="0" destOrd="0" presId="urn:microsoft.com/office/officeart/2005/8/layout/list1"/>
    <dgm:cxn modelId="{0069A7F5-321A-485E-BDE7-AE2E1A8FD6B7}" type="presParOf" srcId="{2E84407A-72FF-44C2-B45C-DB9AB406A269}" destId="{FA409BAC-A69A-46DE-87E5-BAF6B2B09F7B}" srcOrd="1" destOrd="0" presId="urn:microsoft.com/office/officeart/2005/8/layout/list1"/>
    <dgm:cxn modelId="{D350FDA3-5EBF-4C00-A658-51377B043022}" type="presParOf" srcId="{8086B1E2-E15D-455E-B5AE-95B226D7E0B2}" destId="{D5773383-C64D-450C-A7AE-256D13D34E5E}" srcOrd="13" destOrd="0" presId="urn:microsoft.com/office/officeart/2005/8/layout/list1"/>
    <dgm:cxn modelId="{0CF14D1F-328F-424E-BDCE-59667FECF60F}" type="presParOf" srcId="{8086B1E2-E15D-455E-B5AE-95B226D7E0B2}" destId="{9E36FE75-0909-4B59-8AE8-66243103841C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43E9E4-F85A-413C-AA2C-D23AA6AE3DC7}">
      <dsp:nvSpPr>
        <dsp:cNvPr id="0" name=""/>
        <dsp:cNvSpPr/>
      </dsp:nvSpPr>
      <dsp:spPr>
        <a:xfrm>
          <a:off x="0" y="547916"/>
          <a:ext cx="7408862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29B790-F650-470D-995F-57745FED29E6}">
      <dsp:nvSpPr>
        <dsp:cNvPr id="0" name=""/>
        <dsp:cNvSpPr/>
      </dsp:nvSpPr>
      <dsp:spPr>
        <a:xfrm>
          <a:off x="370443" y="5308"/>
          <a:ext cx="6658410" cy="91160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026" tIns="0" rIns="19602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Взаимодействие с педагогами</a:t>
          </a:r>
          <a:endParaRPr lang="ru-RU" sz="2400" b="1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4944" y="49809"/>
        <a:ext cx="6569408" cy="822605"/>
      </dsp:txXfrm>
    </dsp:sp>
    <dsp:sp modelId="{30B5B046-2F53-4AEE-8001-FDE996451A87}">
      <dsp:nvSpPr>
        <dsp:cNvPr id="0" name=""/>
        <dsp:cNvSpPr/>
      </dsp:nvSpPr>
      <dsp:spPr>
        <a:xfrm>
          <a:off x="0" y="1681916"/>
          <a:ext cx="7408862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4085978"/>
              <a:satOff val="2788"/>
              <a:lumOff val="-78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67D4A5-D499-4DCB-A8C3-F1CF9B34FE41}">
      <dsp:nvSpPr>
        <dsp:cNvPr id="0" name=""/>
        <dsp:cNvSpPr/>
      </dsp:nvSpPr>
      <dsp:spPr>
        <a:xfrm>
          <a:off x="370443" y="1312916"/>
          <a:ext cx="6570815" cy="738000"/>
        </a:xfrm>
        <a:prstGeom prst="roundRect">
          <a:avLst/>
        </a:prstGeom>
        <a:solidFill>
          <a:schemeClr val="accent5">
            <a:hueOff val="4085978"/>
            <a:satOff val="2788"/>
            <a:lumOff val="-784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026" tIns="0" rIns="19602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Взаимодействие с воспитанниками</a:t>
          </a:r>
          <a:endParaRPr lang="ru-RU" sz="2400" b="1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6469" y="1348942"/>
        <a:ext cx="6498763" cy="665948"/>
      </dsp:txXfrm>
    </dsp:sp>
    <dsp:sp modelId="{D4D218A6-E4B0-4E04-88B6-838B0EB81B39}">
      <dsp:nvSpPr>
        <dsp:cNvPr id="0" name=""/>
        <dsp:cNvSpPr/>
      </dsp:nvSpPr>
      <dsp:spPr>
        <a:xfrm>
          <a:off x="0" y="2815916"/>
          <a:ext cx="7408862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8171956"/>
              <a:satOff val="5577"/>
              <a:lumOff val="-1568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62577B-A2C0-4422-AD2F-13C6A22AE51F}">
      <dsp:nvSpPr>
        <dsp:cNvPr id="0" name=""/>
        <dsp:cNvSpPr/>
      </dsp:nvSpPr>
      <dsp:spPr>
        <a:xfrm>
          <a:off x="370443" y="2446916"/>
          <a:ext cx="6626360" cy="738000"/>
        </a:xfrm>
        <a:prstGeom prst="roundRect">
          <a:avLst/>
        </a:prstGeom>
        <a:solidFill>
          <a:schemeClr val="accent5">
            <a:hueOff val="8171956"/>
            <a:satOff val="5577"/>
            <a:lumOff val="-1568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026" tIns="0" rIns="19602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Взаимодействие с родителями (законными представителями ) воспитанников</a:t>
          </a:r>
          <a:endParaRPr lang="ru-RU" sz="2400" b="1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6469" y="2482942"/>
        <a:ext cx="6554308" cy="6659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594FDC-EE4E-4D0B-A797-BF31532293C9}">
      <dsp:nvSpPr>
        <dsp:cNvPr id="0" name=""/>
        <dsp:cNvSpPr/>
      </dsp:nvSpPr>
      <dsp:spPr>
        <a:xfrm>
          <a:off x="1500186" y="2162"/>
          <a:ext cx="5429311" cy="1106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2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solidFill>
            <a:srgbClr val="0070C0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>
              <a:latin typeface="Times New Roman" pitchFamily="18" charset="0"/>
              <a:cs typeface="Times New Roman" pitchFamily="18" charset="0"/>
            </a:rPr>
            <a:t>Организационный этап: 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>
              <a:latin typeface="Times New Roman" pitchFamily="18" charset="0"/>
              <a:cs typeface="Times New Roman" pitchFamily="18" charset="0"/>
            </a:rPr>
            <a:t>август- сентябрь 2019 года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532586" y="34562"/>
        <a:ext cx="5364511" cy="1041407"/>
      </dsp:txXfrm>
    </dsp:sp>
    <dsp:sp modelId="{94D236CA-1C9C-4CDA-AEE8-15BD689E6C63}">
      <dsp:nvSpPr>
        <dsp:cNvPr id="0" name=""/>
        <dsp:cNvSpPr/>
      </dsp:nvSpPr>
      <dsp:spPr>
        <a:xfrm rot="5400000">
          <a:off x="4007428" y="1136025"/>
          <a:ext cx="414827" cy="49779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2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 rot="-5400000">
        <a:off x="4065504" y="1177508"/>
        <a:ext cx="298675" cy="290379"/>
      </dsp:txXfrm>
    </dsp:sp>
    <dsp:sp modelId="{2BAC1596-CADF-474A-817D-AD74436AC884}">
      <dsp:nvSpPr>
        <dsp:cNvPr id="0" name=""/>
        <dsp:cNvSpPr/>
      </dsp:nvSpPr>
      <dsp:spPr>
        <a:xfrm>
          <a:off x="1500186" y="1661474"/>
          <a:ext cx="5429311" cy="1106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2355276"/>
                <a:satOff val="-3145"/>
                <a:lumOff val="1863"/>
                <a:alphaOff val="0"/>
                <a:tint val="0"/>
              </a:schemeClr>
            </a:gs>
            <a:gs pos="44000">
              <a:schemeClr val="accent2">
                <a:hueOff val="-2355276"/>
                <a:satOff val="-3145"/>
                <a:lumOff val="1863"/>
                <a:alphaOff val="0"/>
                <a:tint val="60000"/>
                <a:satMod val="120000"/>
              </a:schemeClr>
            </a:gs>
            <a:gs pos="100000">
              <a:schemeClr val="accent2">
                <a:hueOff val="-2355276"/>
                <a:satOff val="-3145"/>
                <a:lumOff val="1863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solidFill>
            <a:srgbClr val="0070C0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>
              <a:latin typeface="Times New Roman" pitchFamily="18" charset="0"/>
              <a:cs typeface="Times New Roman" pitchFamily="18" charset="0"/>
            </a:rPr>
            <a:t>Основной этап: 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>
              <a:latin typeface="Times New Roman" pitchFamily="18" charset="0"/>
              <a:cs typeface="Times New Roman" pitchFamily="18" charset="0"/>
            </a:rPr>
            <a:t>с октября 2019 года по  август  2022 года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532586" y="1693874"/>
        <a:ext cx="5364511" cy="1041407"/>
      </dsp:txXfrm>
    </dsp:sp>
    <dsp:sp modelId="{650AE700-72CB-414C-9DE1-32A0BEFC3F2F}">
      <dsp:nvSpPr>
        <dsp:cNvPr id="0" name=""/>
        <dsp:cNvSpPr/>
      </dsp:nvSpPr>
      <dsp:spPr>
        <a:xfrm rot="5400000">
          <a:off x="4007428" y="2795337"/>
          <a:ext cx="414827" cy="49779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-4710551"/>
                <a:satOff val="-6290"/>
                <a:lumOff val="3726"/>
                <a:alphaOff val="0"/>
                <a:tint val="0"/>
              </a:schemeClr>
            </a:gs>
            <a:gs pos="44000">
              <a:schemeClr val="accent2">
                <a:hueOff val="-4710551"/>
                <a:satOff val="-6290"/>
                <a:lumOff val="3726"/>
                <a:alphaOff val="0"/>
                <a:tint val="60000"/>
                <a:satMod val="120000"/>
              </a:schemeClr>
            </a:gs>
            <a:gs pos="100000">
              <a:schemeClr val="accent2">
                <a:hueOff val="-4710551"/>
                <a:satOff val="-6290"/>
                <a:lumOff val="3726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 rot="-5400000">
        <a:off x="4065504" y="2836820"/>
        <a:ext cx="298675" cy="290379"/>
      </dsp:txXfrm>
    </dsp:sp>
    <dsp:sp modelId="{9722DAD0-8F4E-455D-822E-DEE492B97ACB}">
      <dsp:nvSpPr>
        <dsp:cNvPr id="0" name=""/>
        <dsp:cNvSpPr/>
      </dsp:nvSpPr>
      <dsp:spPr>
        <a:xfrm>
          <a:off x="1500186" y="3320785"/>
          <a:ext cx="5429311" cy="1106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4710551"/>
                <a:satOff val="-6290"/>
                <a:lumOff val="3726"/>
                <a:alphaOff val="0"/>
                <a:tint val="0"/>
              </a:schemeClr>
            </a:gs>
            <a:gs pos="44000">
              <a:schemeClr val="accent2">
                <a:hueOff val="-4710551"/>
                <a:satOff val="-6290"/>
                <a:lumOff val="3726"/>
                <a:alphaOff val="0"/>
                <a:tint val="60000"/>
                <a:satMod val="120000"/>
              </a:schemeClr>
            </a:gs>
            <a:gs pos="100000">
              <a:schemeClr val="accent2">
                <a:hueOff val="-4710551"/>
                <a:satOff val="-6290"/>
                <a:lumOff val="3726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solidFill>
            <a:srgbClr val="0070C0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>
              <a:latin typeface="Times New Roman" pitchFamily="18" charset="0"/>
              <a:cs typeface="Times New Roman" pitchFamily="18" charset="0"/>
            </a:rPr>
            <a:t>Заключительный этап: 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>
              <a:latin typeface="Times New Roman" pitchFamily="18" charset="0"/>
              <a:cs typeface="Times New Roman" pitchFamily="18" charset="0"/>
            </a:rPr>
            <a:t>сентябрь – декабрь 2022года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532586" y="3353185"/>
        <a:ext cx="5364511" cy="104140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04A2D7-C4A4-4F22-897C-FB651454A5C5}">
      <dsp:nvSpPr>
        <dsp:cNvPr id="0" name=""/>
        <dsp:cNvSpPr/>
      </dsp:nvSpPr>
      <dsp:spPr>
        <a:xfrm rot="5400000">
          <a:off x="-34458" y="77891"/>
          <a:ext cx="1235026" cy="1080725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 dirty="0"/>
        </a:p>
      </dsp:txBody>
      <dsp:txXfrm rot="-5400000">
        <a:off x="42693" y="541104"/>
        <a:ext cx="1080725" cy="154301"/>
      </dsp:txXfrm>
    </dsp:sp>
    <dsp:sp modelId="{D12F67C5-1CB4-4F5B-8C64-C9F6005EF764}">
      <dsp:nvSpPr>
        <dsp:cNvPr id="0" name=""/>
        <dsp:cNvSpPr/>
      </dsp:nvSpPr>
      <dsp:spPr>
        <a:xfrm rot="5400000">
          <a:off x="4360794" y="-3151250"/>
          <a:ext cx="802767" cy="7106751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Определение цели и задач проекта</a:t>
          </a:r>
          <a:endParaRPr lang="ru-RU" sz="26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 rot="-5400000">
        <a:off x="1208802" y="39930"/>
        <a:ext cx="7067563" cy="724391"/>
      </dsp:txXfrm>
    </dsp:sp>
    <dsp:sp modelId="{1657FB7F-40C8-44EC-B216-0B6577070354}">
      <dsp:nvSpPr>
        <dsp:cNvPr id="0" name=""/>
        <dsp:cNvSpPr/>
      </dsp:nvSpPr>
      <dsp:spPr>
        <a:xfrm rot="5400000">
          <a:off x="-34458" y="1165920"/>
          <a:ext cx="1235026" cy="1080725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 dirty="0"/>
        </a:p>
      </dsp:txBody>
      <dsp:txXfrm rot="-5400000">
        <a:off x="42693" y="1629133"/>
        <a:ext cx="1080725" cy="154301"/>
      </dsp:txXfrm>
    </dsp:sp>
    <dsp:sp modelId="{99AEFC0A-AA44-430A-B847-CBA2AFBE624F}">
      <dsp:nvSpPr>
        <dsp:cNvPr id="0" name=""/>
        <dsp:cNvSpPr/>
      </dsp:nvSpPr>
      <dsp:spPr>
        <a:xfrm rot="5400000">
          <a:off x="4360794" y="-2063222"/>
          <a:ext cx="802767" cy="7106751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Анализ условий в ДОО по финансовой грамотности</a:t>
          </a:r>
          <a:endParaRPr lang="ru-RU" sz="26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 rot="-5400000">
        <a:off x="1208802" y="1127958"/>
        <a:ext cx="7067563" cy="724391"/>
      </dsp:txXfrm>
    </dsp:sp>
    <dsp:sp modelId="{EB5A3687-96F4-4EA7-AD57-B610A9E9AC19}">
      <dsp:nvSpPr>
        <dsp:cNvPr id="0" name=""/>
        <dsp:cNvSpPr/>
      </dsp:nvSpPr>
      <dsp:spPr>
        <a:xfrm rot="5400000">
          <a:off x="-34458" y="2253948"/>
          <a:ext cx="1235026" cy="1080725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 dirty="0"/>
        </a:p>
      </dsp:txBody>
      <dsp:txXfrm rot="-5400000">
        <a:off x="42693" y="2717161"/>
        <a:ext cx="1080725" cy="154301"/>
      </dsp:txXfrm>
    </dsp:sp>
    <dsp:sp modelId="{43D9D62B-7D64-4A62-9B6F-B60BA539A868}">
      <dsp:nvSpPr>
        <dsp:cNvPr id="0" name=""/>
        <dsp:cNvSpPr/>
      </dsp:nvSpPr>
      <dsp:spPr>
        <a:xfrm rot="5400000">
          <a:off x="4360794" y="-975194"/>
          <a:ext cx="802767" cy="7106751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Составление плана мероприятий</a:t>
          </a:r>
          <a:endParaRPr lang="ru-RU" sz="26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 rot="-5400000">
        <a:off x="1208802" y="2215986"/>
        <a:ext cx="7067563" cy="724391"/>
      </dsp:txXfrm>
    </dsp:sp>
    <dsp:sp modelId="{17B801EA-AD1D-48C0-9287-540714CD9215}">
      <dsp:nvSpPr>
        <dsp:cNvPr id="0" name=""/>
        <dsp:cNvSpPr/>
      </dsp:nvSpPr>
      <dsp:spPr>
        <a:xfrm rot="5400000">
          <a:off x="-34458" y="3341976"/>
          <a:ext cx="1235026" cy="1080725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 rot="-5400000">
        <a:off x="42693" y="3805189"/>
        <a:ext cx="1080725" cy="154301"/>
      </dsp:txXfrm>
    </dsp:sp>
    <dsp:sp modelId="{A3AFF804-145C-4A31-AE91-8CFAFD03F148}">
      <dsp:nvSpPr>
        <dsp:cNvPr id="0" name=""/>
        <dsp:cNvSpPr/>
      </dsp:nvSpPr>
      <dsp:spPr>
        <a:xfrm rot="5400000">
          <a:off x="4360794" y="112833"/>
          <a:ext cx="802767" cy="7106751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Проведение анкетирования и тестирования педагогов</a:t>
          </a:r>
          <a:endParaRPr lang="ru-RU" sz="26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 rot="-5400000">
        <a:off x="1208802" y="3304013"/>
        <a:ext cx="7067563" cy="72439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6F8D3A-F1BB-45EF-80B0-3696CD3C5EE6}">
      <dsp:nvSpPr>
        <dsp:cNvPr id="0" name=""/>
        <dsp:cNvSpPr/>
      </dsp:nvSpPr>
      <dsp:spPr>
        <a:xfrm>
          <a:off x="705" y="211"/>
          <a:ext cx="4285569" cy="208192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2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апробирование  программ и технологий по финансовой грамотности для дошкольников, изучение развивающих возможностей образовательной среды</a:t>
          </a:r>
          <a:endParaRPr lang="ru-RU" sz="20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705" y="211"/>
        <a:ext cx="4285569" cy="2081920"/>
      </dsp:txXfrm>
    </dsp:sp>
    <dsp:sp modelId="{B31ED033-1E75-426C-ACDE-0C4EFC4588D1}">
      <dsp:nvSpPr>
        <dsp:cNvPr id="0" name=""/>
        <dsp:cNvSpPr/>
      </dsp:nvSpPr>
      <dsp:spPr>
        <a:xfrm>
          <a:off x="4588420" y="20642"/>
          <a:ext cx="4126278" cy="2041058"/>
        </a:xfrm>
        <a:prstGeom prst="rect">
          <a:avLst/>
        </a:prstGeom>
        <a:gradFill rotWithShape="0">
          <a:gsLst>
            <a:gs pos="0">
              <a:schemeClr val="accent2">
                <a:hueOff val="-2355276"/>
                <a:satOff val="-3145"/>
                <a:lumOff val="1863"/>
                <a:alphaOff val="0"/>
                <a:tint val="0"/>
              </a:schemeClr>
            </a:gs>
            <a:gs pos="44000">
              <a:schemeClr val="accent2">
                <a:hueOff val="-2355276"/>
                <a:satOff val="-3145"/>
                <a:lumOff val="1863"/>
                <a:alphaOff val="0"/>
                <a:tint val="60000"/>
                <a:satMod val="120000"/>
              </a:schemeClr>
            </a:gs>
            <a:gs pos="100000">
              <a:schemeClr val="accent2">
                <a:hueOff val="-2355276"/>
                <a:satOff val="-3145"/>
                <a:lumOff val="1863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разработка  методических материалов по темам: «Денежная азбука», «Банк и банковские продукты», «Домашнее хозяйство», «Карманные деньги»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588420" y="20642"/>
        <a:ext cx="4126278" cy="2041058"/>
      </dsp:txXfrm>
    </dsp:sp>
    <dsp:sp modelId="{32F957CD-D714-41B0-931D-504E289B720E}">
      <dsp:nvSpPr>
        <dsp:cNvPr id="0" name=""/>
        <dsp:cNvSpPr/>
      </dsp:nvSpPr>
      <dsp:spPr>
        <a:xfrm>
          <a:off x="1740277" y="2304619"/>
          <a:ext cx="4951799" cy="1812872"/>
        </a:xfrm>
        <a:prstGeom prst="rect">
          <a:avLst/>
        </a:prstGeom>
        <a:gradFill rotWithShape="0">
          <a:gsLst>
            <a:gs pos="0">
              <a:schemeClr val="accent2">
                <a:hueOff val="-4710551"/>
                <a:satOff val="-6290"/>
                <a:lumOff val="3726"/>
                <a:alphaOff val="0"/>
                <a:tint val="0"/>
              </a:schemeClr>
            </a:gs>
            <a:gs pos="44000">
              <a:schemeClr val="accent2">
                <a:hueOff val="-4710551"/>
                <a:satOff val="-6290"/>
                <a:lumOff val="3726"/>
                <a:alphaOff val="0"/>
                <a:tint val="60000"/>
                <a:satMod val="120000"/>
              </a:schemeClr>
            </a:gs>
            <a:gs pos="100000">
              <a:schemeClr val="accent2">
                <a:hueOff val="-4710551"/>
                <a:satOff val="-6290"/>
                <a:lumOff val="3726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проведение методических мероприятий с педагогами в соответствии с планом работы по проекту: мастер-классы, семинары-практикумы, педагогические мастерские</a:t>
          </a:r>
          <a:endParaRPr lang="ru-RU" sz="20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740277" y="2304619"/>
        <a:ext cx="4951799" cy="181287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04A2D7-C4A4-4F22-897C-FB651454A5C5}">
      <dsp:nvSpPr>
        <dsp:cNvPr id="0" name=""/>
        <dsp:cNvSpPr/>
      </dsp:nvSpPr>
      <dsp:spPr>
        <a:xfrm rot="5400000">
          <a:off x="-205012" y="298811"/>
          <a:ext cx="1628388" cy="1033829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 rot="-5400000">
        <a:off x="92268" y="518447"/>
        <a:ext cx="1033829" cy="594559"/>
      </dsp:txXfrm>
    </dsp:sp>
    <dsp:sp modelId="{D12F67C5-1CB4-4F5B-8C64-C9F6005EF764}">
      <dsp:nvSpPr>
        <dsp:cNvPr id="0" name=""/>
        <dsp:cNvSpPr/>
      </dsp:nvSpPr>
      <dsp:spPr>
        <a:xfrm rot="5400000">
          <a:off x="4276380" y="-2858176"/>
          <a:ext cx="1058452" cy="6777868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Формирование основ финансовой грамотности у детей дошкольного возраста</a:t>
          </a:r>
          <a:endParaRPr lang="ru-RU" sz="22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 rot="-5400000">
        <a:off x="1416673" y="53200"/>
        <a:ext cx="6726199" cy="955114"/>
      </dsp:txXfrm>
    </dsp:sp>
    <dsp:sp modelId="{1657FB7F-40C8-44EC-B216-0B6577070354}">
      <dsp:nvSpPr>
        <dsp:cNvPr id="0" name=""/>
        <dsp:cNvSpPr/>
      </dsp:nvSpPr>
      <dsp:spPr>
        <a:xfrm rot="5400000">
          <a:off x="-205012" y="1733382"/>
          <a:ext cx="1628388" cy="1033829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 rot="-5400000">
        <a:off x="92268" y="1953018"/>
        <a:ext cx="1033829" cy="594559"/>
      </dsp:txXfrm>
    </dsp:sp>
    <dsp:sp modelId="{99AEFC0A-AA44-430A-B847-CBA2AFBE624F}">
      <dsp:nvSpPr>
        <dsp:cNvPr id="0" name=""/>
        <dsp:cNvSpPr/>
      </dsp:nvSpPr>
      <dsp:spPr>
        <a:xfrm rot="5400000">
          <a:off x="4276380" y="-1423605"/>
          <a:ext cx="1058452" cy="6777868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Ранняя профориентация как условие формирования первичных экономических представлений у дошкольников</a:t>
          </a:r>
          <a:endParaRPr lang="ru-RU" sz="22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 rot="-5400000">
        <a:off x="1416673" y="1487771"/>
        <a:ext cx="6726199" cy="955114"/>
      </dsp:txXfrm>
    </dsp:sp>
    <dsp:sp modelId="{EB5A3687-96F4-4EA7-AD57-B610A9E9AC19}">
      <dsp:nvSpPr>
        <dsp:cNvPr id="0" name=""/>
        <dsp:cNvSpPr/>
      </dsp:nvSpPr>
      <dsp:spPr>
        <a:xfrm rot="5400000">
          <a:off x="-205012" y="3167953"/>
          <a:ext cx="1628388" cy="1033829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 rot="-5400000">
        <a:off x="92268" y="3387589"/>
        <a:ext cx="1033829" cy="594559"/>
      </dsp:txXfrm>
    </dsp:sp>
    <dsp:sp modelId="{43D9D62B-7D64-4A62-9B6F-B60BA539A868}">
      <dsp:nvSpPr>
        <dsp:cNvPr id="0" name=""/>
        <dsp:cNvSpPr/>
      </dsp:nvSpPr>
      <dsp:spPr>
        <a:xfrm rot="5400000">
          <a:off x="4276380" y="10965"/>
          <a:ext cx="1058452" cy="6777868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Эффективные технологии и методы формирования финансовой грамотности у дошкольников</a:t>
          </a:r>
          <a:endParaRPr lang="ru-RU" sz="22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 rot="-5400000">
        <a:off x="1416673" y="2922342"/>
        <a:ext cx="6726199" cy="95511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941122-1E4B-4A31-BDAD-30EE5D182A34}">
      <dsp:nvSpPr>
        <dsp:cNvPr id="0" name=""/>
        <dsp:cNvSpPr/>
      </dsp:nvSpPr>
      <dsp:spPr>
        <a:xfrm>
          <a:off x="0" y="1004345"/>
          <a:ext cx="8358246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4F1EC0-42EC-425B-A18F-2727D82CAA28}">
      <dsp:nvSpPr>
        <dsp:cNvPr id="0" name=""/>
        <dsp:cNvSpPr/>
      </dsp:nvSpPr>
      <dsp:spPr>
        <a:xfrm>
          <a:off x="417504" y="22373"/>
          <a:ext cx="7607519" cy="111481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2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1145" tIns="0" rIns="221145" bIns="0" numCol="1" spcCol="1270" anchor="ctr" anchorCtr="0">
          <a:noAutofit/>
        </a:bodyPr>
        <a:lstStyle/>
        <a:p>
          <a:pPr lvl="0" algn="just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1.Итоговое тестирование педагогов по уровню </a:t>
          </a:r>
          <a:r>
            <a:rPr lang="ru-RU" sz="22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сформированности</a:t>
          </a:r>
          <a:r>
            <a:rPr lang="ru-RU" sz="22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соответствующей компетенции</a:t>
          </a:r>
          <a:endParaRPr lang="ru-RU" sz="22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71925" y="76794"/>
        <a:ext cx="7498677" cy="1005969"/>
      </dsp:txXfrm>
    </dsp:sp>
    <dsp:sp modelId="{FA722795-A594-46BD-91E7-E83FB5B5CC88}">
      <dsp:nvSpPr>
        <dsp:cNvPr id="0" name=""/>
        <dsp:cNvSpPr/>
      </dsp:nvSpPr>
      <dsp:spPr>
        <a:xfrm>
          <a:off x="0" y="2253002"/>
          <a:ext cx="8358246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-1570184"/>
              <a:satOff val="-2097"/>
              <a:lumOff val="124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CB09FE-84CE-4297-A60F-BBCB9AB9651F}">
      <dsp:nvSpPr>
        <dsp:cNvPr id="0" name=""/>
        <dsp:cNvSpPr/>
      </dsp:nvSpPr>
      <dsp:spPr>
        <a:xfrm>
          <a:off x="386433" y="1308257"/>
          <a:ext cx="7607519" cy="1106097"/>
        </a:xfrm>
        <a:prstGeom prst="roundRect">
          <a:avLst/>
        </a:prstGeom>
        <a:gradFill rotWithShape="0">
          <a:gsLst>
            <a:gs pos="0">
              <a:schemeClr val="accent2">
                <a:hueOff val="-1570184"/>
                <a:satOff val="-2097"/>
                <a:lumOff val="1242"/>
                <a:alphaOff val="0"/>
                <a:tint val="0"/>
              </a:schemeClr>
            </a:gs>
            <a:gs pos="44000">
              <a:schemeClr val="accent2">
                <a:hueOff val="-1570184"/>
                <a:satOff val="-2097"/>
                <a:lumOff val="1242"/>
                <a:alphaOff val="0"/>
                <a:tint val="60000"/>
                <a:satMod val="120000"/>
              </a:schemeClr>
            </a:gs>
            <a:gs pos="100000">
              <a:schemeClr val="accent2">
                <a:hueOff val="-1570184"/>
                <a:satOff val="-2097"/>
                <a:lumOff val="1242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1145" tIns="0" rIns="221145" bIns="0" numCol="1" spcCol="1270" anchor="ctr" anchorCtr="0">
          <a:noAutofit/>
        </a:bodyPr>
        <a:lstStyle/>
        <a:p>
          <a:pPr lvl="0" algn="just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2.Проведение самоанализа в рамках индивидуального маршрута профессиональной деятельности педагогов</a:t>
          </a:r>
          <a:endParaRPr lang="ru-RU" sz="22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40428" y="1362252"/>
        <a:ext cx="7499529" cy="998107"/>
      </dsp:txXfrm>
    </dsp:sp>
    <dsp:sp modelId="{9A992B7D-DC19-4413-9E41-2917BCB49FB4}">
      <dsp:nvSpPr>
        <dsp:cNvPr id="0" name=""/>
        <dsp:cNvSpPr/>
      </dsp:nvSpPr>
      <dsp:spPr>
        <a:xfrm>
          <a:off x="0" y="3363549"/>
          <a:ext cx="8358246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-3140368"/>
              <a:satOff val="-4193"/>
              <a:lumOff val="248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65E8F5-3D26-44BB-8BC8-0CC20FF3212B}">
      <dsp:nvSpPr>
        <dsp:cNvPr id="0" name=""/>
        <dsp:cNvSpPr/>
      </dsp:nvSpPr>
      <dsp:spPr>
        <a:xfrm>
          <a:off x="417504" y="2528402"/>
          <a:ext cx="7607519" cy="967986"/>
        </a:xfrm>
        <a:prstGeom prst="roundRect">
          <a:avLst/>
        </a:prstGeom>
        <a:gradFill rotWithShape="0">
          <a:gsLst>
            <a:gs pos="0">
              <a:schemeClr val="accent2">
                <a:hueOff val="-3140368"/>
                <a:satOff val="-4193"/>
                <a:lumOff val="2484"/>
                <a:alphaOff val="0"/>
                <a:tint val="0"/>
              </a:schemeClr>
            </a:gs>
            <a:gs pos="44000">
              <a:schemeClr val="accent2">
                <a:hueOff val="-3140368"/>
                <a:satOff val="-4193"/>
                <a:lumOff val="2484"/>
                <a:alphaOff val="0"/>
                <a:tint val="60000"/>
                <a:satMod val="120000"/>
              </a:schemeClr>
            </a:gs>
            <a:gs pos="100000">
              <a:schemeClr val="accent2">
                <a:hueOff val="-3140368"/>
                <a:satOff val="-4193"/>
                <a:lumOff val="2484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1145" tIns="0" rIns="221145" bIns="0" numCol="1" spcCol="1270" anchor="ctr" anchorCtr="0">
          <a:noAutofit/>
        </a:bodyPr>
        <a:lstStyle/>
        <a:p>
          <a:pPr lvl="0" algn="just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3.Защита мини-проектов с фото-презентацией на тему «Финансы глазами детей»</a:t>
          </a:r>
          <a:endParaRPr lang="ru-RU" sz="22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64757" y="2575655"/>
        <a:ext cx="7513013" cy="873480"/>
      </dsp:txXfrm>
    </dsp:sp>
    <dsp:sp modelId="{9E36FE75-0909-4B59-8AE8-66243103841C}">
      <dsp:nvSpPr>
        <dsp:cNvPr id="0" name=""/>
        <dsp:cNvSpPr/>
      </dsp:nvSpPr>
      <dsp:spPr>
        <a:xfrm>
          <a:off x="0" y="4465734"/>
          <a:ext cx="8358246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-4710551"/>
              <a:satOff val="-6290"/>
              <a:lumOff val="372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409BAC-A69A-46DE-87E5-BAF6B2B09F7B}">
      <dsp:nvSpPr>
        <dsp:cNvPr id="0" name=""/>
        <dsp:cNvSpPr/>
      </dsp:nvSpPr>
      <dsp:spPr>
        <a:xfrm>
          <a:off x="417504" y="3638949"/>
          <a:ext cx="7607519" cy="959625"/>
        </a:xfrm>
        <a:prstGeom prst="roundRect">
          <a:avLst/>
        </a:prstGeom>
        <a:gradFill rotWithShape="0">
          <a:gsLst>
            <a:gs pos="0">
              <a:schemeClr val="accent2">
                <a:hueOff val="-4710551"/>
                <a:satOff val="-6290"/>
                <a:lumOff val="3726"/>
                <a:alphaOff val="0"/>
                <a:tint val="0"/>
              </a:schemeClr>
            </a:gs>
            <a:gs pos="44000">
              <a:schemeClr val="accent2">
                <a:hueOff val="-4710551"/>
                <a:satOff val="-6290"/>
                <a:lumOff val="3726"/>
                <a:alphaOff val="0"/>
                <a:tint val="60000"/>
                <a:satMod val="120000"/>
              </a:schemeClr>
            </a:gs>
            <a:gs pos="100000">
              <a:schemeClr val="accent2">
                <a:hueOff val="-4710551"/>
                <a:satOff val="-6290"/>
                <a:lumOff val="3726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1145" tIns="0" rIns="221145" bIns="0" numCol="1" spcCol="1270" anchor="ctr" anchorCtr="0">
          <a:noAutofit/>
        </a:bodyPr>
        <a:lstStyle/>
        <a:p>
          <a:pPr lvl="0" algn="just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4.Отчет руководителя творческой лаборатории</a:t>
          </a:r>
          <a:endParaRPr lang="ru-RU" sz="22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64349" y="3685794"/>
        <a:ext cx="7513829" cy="8659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kab114-1\Desktop\&#1074;&#1099;&#1089;&#1090;&#1091;&#1087;&#1083;&#1077;&#1085;&#1080;&#1103;\&#1043;&#1086;&#1090;&#1086;&#1074;&#1099;&#1077;\&#1053;&#1077;&#1076;&#1088;&#1099;&#1075;&#1072;&#1081;&#1083;&#1086;&#1074;&#1072;%20&#1053;.&#1040;._&#1054;&#1088;&#1089;&#1082;\&#1056;&#1086;&#1083;&#1080;&#1082;%20&#1076;&#1083;&#1103;%20&#1087;&#1088;&#1077;&#1079;&#1077;&#1085;&#1090;&#1072;&#1094;&#1080;&#1080;%20&#1053;&#1077;&#1076;&#1088;&#1099;&#1075;&#1072;&#1081;&#1083;&#1086;&#1074;&#1072;%20&#1053;.&#1040;..avi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2214554"/>
            <a:ext cx="7772400" cy="1780108"/>
          </a:xfrm>
        </p:spPr>
        <p:txBody>
          <a:bodyPr>
            <a:no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повышения компетентности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педагогов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в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вопросах финансовой грамотности дошкольников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11760" y="4581128"/>
            <a:ext cx="6584776" cy="1473200"/>
          </a:xfrm>
        </p:spPr>
        <p:txBody>
          <a:bodyPr/>
          <a:lstStyle/>
          <a:p>
            <a:pPr marL="2698750" algn="l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Старший воспитатель </a:t>
            </a:r>
          </a:p>
          <a:p>
            <a:pPr marL="2698750" algn="l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МДОАУ № 94 «Радуга» г. Орска</a:t>
            </a:r>
          </a:p>
          <a:p>
            <a:pPr marL="2698750" algn="l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 А</a:t>
            </a:r>
            <a:r>
              <a:rPr lang="ru-RU" dirty="0" smtClean="0">
                <a:solidFill>
                  <a:srgbClr val="002060"/>
                </a:solidFill>
              </a:rPr>
              <a:t>. 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Недрыгайлова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892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олик для презентации Недрыгайлова Н.А.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1142984"/>
            <a:ext cx="9144064" cy="5143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1654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445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928802"/>
          <a:ext cx="8358246" cy="4714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Заголовок 2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252728"/>
          </a:xfrm>
        </p:spPr>
        <p:txBody>
          <a:bodyPr>
            <a:normAutofit fontScale="90000"/>
          </a:bodyPr>
          <a:lstStyle/>
          <a:p>
            <a:pPr lvl="0"/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Заключительный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этап </a:t>
            </a:r>
            <a:b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(сентябрь – декабрь 2022года)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4961571"/>
              </p:ext>
            </p:extLst>
          </p:nvPr>
        </p:nvGraphicFramePr>
        <p:xfrm>
          <a:off x="395536" y="2071678"/>
          <a:ext cx="8391306" cy="4429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57256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Готовность педагогов к формированию финансовой грамотности  у дошкольников 5-7 лет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836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28596" y="2249488"/>
            <a:ext cx="8429684" cy="403703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организовано повышение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профессиональной компетентности педагогов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программе «Методика обучения финансовой грамотности в дошкольных образовательных организациях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(2019 – 5 чел; 2020 – 10);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спроектирована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проходит апробацию модель игровой деятельности по формированию основ финансовой грамотности у детей старшего дошкольного возраста «Дошкольная Академия финансов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»;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создан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кейс методических и практических материалов по вопросам финансовой грамотности;</a:t>
            </a:r>
          </a:p>
          <a:p>
            <a:pPr algn="just">
              <a:buFontTx/>
              <a:buChar char="-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Промежуточные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результаты по реализации проекта</a:t>
            </a:r>
          </a:p>
        </p:txBody>
      </p:sp>
    </p:spTree>
    <p:extLst>
      <p:ext uri="{BB962C8B-B14F-4D97-AF65-F5344CB8AC3E}">
        <p14:creationId xmlns:p14="http://schemas.microsoft.com/office/powerpoint/2010/main" val="967410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28596" y="2249488"/>
            <a:ext cx="8286808" cy="410847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создан кейс методических и практических материалов по вопросам финансовой грамотности;</a:t>
            </a:r>
          </a:p>
          <a:p>
            <a:pPr marL="0" indent="0" algn="just">
              <a:buNone/>
            </a:pP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публикация методических материалов на сайте образовательной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организации;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организованы и проведены конкурсы среди педагогов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(приняли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участие 75 человек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из них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12 педагогов стали победителями, 18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лауреатами);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разработана модель повышения компетентности педагогов в вопросах финансовой грамотности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дошкольников.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Промежуточные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результаты по реализации проекта</a:t>
            </a:r>
          </a:p>
        </p:txBody>
      </p:sp>
    </p:spTree>
    <p:extLst>
      <p:ext uri="{BB962C8B-B14F-4D97-AF65-F5344CB8AC3E}">
        <p14:creationId xmlns:p14="http://schemas.microsoft.com/office/powerpoint/2010/main" val="967410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е 1"/>
          <p:cNvSpPr txBox="1"/>
          <p:nvPr/>
        </p:nvSpPr>
        <p:spPr>
          <a:xfrm>
            <a:off x="199551" y="109444"/>
            <a:ext cx="8715436" cy="695511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>
                <a:solidFill>
                  <a:srgbClr val="002060"/>
                </a:solidFill>
                <a:effectLst/>
                <a:latin typeface="Times New Roman"/>
                <a:ea typeface="Calibri"/>
                <a:cs typeface="Times New Roman"/>
              </a:rPr>
              <a:t>Модель повышения компетентности педагогов в вопросах финансовой грамотности дошкольников</a:t>
            </a:r>
            <a:endParaRPr lang="ru-RU" sz="1600" b="1" dirty="0">
              <a:solidFill>
                <a:srgbClr val="002060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5" name="Поле 2"/>
          <p:cNvSpPr txBox="1"/>
          <p:nvPr/>
        </p:nvSpPr>
        <p:spPr>
          <a:xfrm>
            <a:off x="214283" y="828675"/>
            <a:ext cx="8715436" cy="656109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ru-RU" sz="1200" b="1" dirty="0">
                <a:effectLst/>
                <a:latin typeface="Times New Roman"/>
                <a:ea typeface="Calibri"/>
                <a:cs typeface="Times New Roman"/>
              </a:rPr>
              <a:t>Цель:</a:t>
            </a:r>
            <a:endParaRPr lang="ru-RU" sz="1100" b="1" dirty="0">
              <a:effectLst/>
              <a:ea typeface="Calibri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1200" b="1" dirty="0">
                <a:effectLst/>
                <a:latin typeface="Times New Roman"/>
                <a:ea typeface="Calibri"/>
                <a:cs typeface="Times New Roman"/>
              </a:rPr>
              <a:t>Повысить профессиональную компетентность педагогов в вопросах формирования основ финансовой грамотности у детей старшего дошкольного возраста в соответствии  с требованиями ФГОС дошкольного образования</a:t>
            </a:r>
            <a:r>
              <a:rPr lang="ru-RU" sz="1200" dirty="0">
                <a:effectLst/>
                <a:latin typeface="Times New Roman"/>
                <a:ea typeface="Calibri"/>
                <a:cs typeface="Times New Roman"/>
              </a:rPr>
              <a:t>.</a:t>
            </a:r>
            <a:endParaRPr lang="ru-RU" sz="1100" dirty="0">
              <a:effectLst/>
              <a:ea typeface="Calibri"/>
              <a:cs typeface="Times New Roman"/>
            </a:endParaRPr>
          </a:p>
        </p:txBody>
      </p:sp>
      <p:sp>
        <p:nvSpPr>
          <p:cNvPr id="6" name="Поле 3"/>
          <p:cNvSpPr txBox="1"/>
          <p:nvPr/>
        </p:nvSpPr>
        <p:spPr>
          <a:xfrm>
            <a:off x="6084168" y="3800486"/>
            <a:ext cx="2160240" cy="447611"/>
          </a:xfrm>
          <a:prstGeom prst="rect">
            <a:avLst/>
          </a:prstGeom>
          <a:solidFill>
            <a:srgbClr val="FFFFCC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ru-RU" sz="1200">
                <a:effectLst/>
                <a:latin typeface="Times New Roman"/>
                <a:ea typeface="Calibri"/>
                <a:cs typeface="Times New Roman"/>
              </a:rPr>
              <a:t>Разработка методических и практических материалов</a:t>
            </a:r>
            <a:endParaRPr lang="ru-RU" sz="1100">
              <a:effectLst/>
              <a:ea typeface="Calibri"/>
              <a:cs typeface="Times New Roman"/>
            </a:endParaRPr>
          </a:p>
        </p:txBody>
      </p:sp>
      <p:sp>
        <p:nvSpPr>
          <p:cNvPr id="7" name="Поле 4"/>
          <p:cNvSpPr txBox="1"/>
          <p:nvPr/>
        </p:nvSpPr>
        <p:spPr>
          <a:xfrm>
            <a:off x="3203848" y="3002575"/>
            <a:ext cx="2736304" cy="399780"/>
          </a:xfrm>
          <a:prstGeom prst="rect">
            <a:avLst/>
          </a:prstGeom>
          <a:solidFill>
            <a:srgbClr val="CC99FF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600" dirty="0">
                <a:effectLst/>
                <a:latin typeface="Times New Roman"/>
                <a:ea typeface="Calibri"/>
                <a:cs typeface="Times New Roman"/>
              </a:rPr>
              <a:t>Проект «Азбука финансов»</a:t>
            </a:r>
            <a:endParaRPr lang="ru-RU" sz="1200" dirty="0">
              <a:effectLst/>
              <a:ea typeface="Calibri"/>
              <a:cs typeface="Times New Roman"/>
            </a:endParaRPr>
          </a:p>
        </p:txBody>
      </p:sp>
      <p:sp>
        <p:nvSpPr>
          <p:cNvPr id="8" name="Поле 5"/>
          <p:cNvSpPr txBox="1"/>
          <p:nvPr/>
        </p:nvSpPr>
        <p:spPr>
          <a:xfrm>
            <a:off x="6539634" y="3151141"/>
            <a:ext cx="2248221" cy="262814"/>
          </a:xfrm>
          <a:prstGeom prst="rect">
            <a:avLst/>
          </a:prstGeom>
          <a:solidFill>
            <a:srgbClr val="FFFFCC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200" dirty="0">
                <a:effectLst/>
                <a:latin typeface="Times New Roman"/>
                <a:ea typeface="Calibri"/>
                <a:cs typeface="Times New Roman"/>
              </a:rPr>
              <a:t>Курсовая подготовка педагогов</a:t>
            </a:r>
            <a:endParaRPr lang="ru-RU" sz="1100" dirty="0">
              <a:effectLst/>
              <a:ea typeface="Calibri"/>
              <a:cs typeface="Times New Roman"/>
            </a:endParaRPr>
          </a:p>
        </p:txBody>
      </p:sp>
      <p:sp>
        <p:nvSpPr>
          <p:cNvPr id="9" name="Поле 6"/>
          <p:cNvSpPr txBox="1"/>
          <p:nvPr/>
        </p:nvSpPr>
        <p:spPr>
          <a:xfrm>
            <a:off x="857224" y="3800486"/>
            <a:ext cx="2530675" cy="466725"/>
          </a:xfrm>
          <a:prstGeom prst="rect">
            <a:avLst/>
          </a:prstGeom>
          <a:solidFill>
            <a:srgbClr val="FFFFCC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 dirty="0">
                <a:effectLst/>
                <a:latin typeface="Times New Roman"/>
                <a:ea typeface="Calibri"/>
                <a:cs typeface="Times New Roman"/>
              </a:rPr>
              <a:t>Апробирование программ по </a:t>
            </a:r>
            <a:r>
              <a:rPr lang="ru-RU" sz="1200" dirty="0">
                <a:effectLst/>
                <a:latin typeface="Times New Roman"/>
                <a:ea typeface="Calibri"/>
                <a:cs typeface="Times New Roman"/>
              </a:rPr>
              <a:t>финансовой грамотности</a:t>
            </a:r>
            <a:endParaRPr lang="ru-RU" sz="1100" dirty="0">
              <a:effectLst/>
              <a:ea typeface="Calibri"/>
              <a:cs typeface="Times New Roman"/>
            </a:endParaRPr>
          </a:p>
        </p:txBody>
      </p:sp>
      <p:sp>
        <p:nvSpPr>
          <p:cNvPr id="10" name="Поле 7"/>
          <p:cNvSpPr txBox="1"/>
          <p:nvPr/>
        </p:nvSpPr>
        <p:spPr>
          <a:xfrm>
            <a:off x="214283" y="1700625"/>
            <a:ext cx="8715436" cy="100829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ru-RU" sz="1200" b="1" dirty="0">
                <a:effectLst/>
                <a:latin typeface="Times New Roman"/>
                <a:ea typeface="Calibri"/>
                <a:cs typeface="Times New Roman"/>
              </a:rPr>
              <a:t>Задачи:</a:t>
            </a:r>
            <a:endParaRPr lang="ru-RU" sz="1100" b="1" dirty="0">
              <a:effectLst/>
              <a:ea typeface="Calibri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1200" b="1" dirty="0">
                <a:effectLst/>
                <a:latin typeface="Times New Roman"/>
                <a:ea typeface="Calibri"/>
                <a:cs typeface="Times New Roman"/>
              </a:rPr>
              <a:t>- создать условия для финансового образования детей старшего дошкольного возраста;</a:t>
            </a:r>
            <a:endParaRPr lang="ru-RU" sz="1100" b="1" dirty="0">
              <a:effectLst/>
              <a:ea typeface="Calibri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1200" b="1" dirty="0">
                <a:effectLst/>
                <a:latin typeface="Times New Roman"/>
                <a:ea typeface="Calibri"/>
                <a:cs typeface="Times New Roman"/>
              </a:rPr>
              <a:t>- повысить профессиональную компетентность педагогов в вопросах финансовой грамотности;</a:t>
            </a:r>
            <a:endParaRPr lang="ru-RU" sz="1100" b="1" dirty="0">
              <a:effectLst/>
              <a:ea typeface="Calibri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1200" b="1" dirty="0">
                <a:effectLst/>
                <a:latin typeface="Times New Roman"/>
                <a:ea typeface="Calibri"/>
                <a:cs typeface="Times New Roman"/>
              </a:rPr>
              <a:t>- спроектировать и апробировать модель финансового просвещения детей старшего дошкольного возраста;</a:t>
            </a:r>
            <a:endParaRPr lang="ru-RU" sz="1100" b="1" dirty="0">
              <a:effectLst/>
              <a:ea typeface="Calibri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1200" b="1" dirty="0">
                <a:effectLst/>
                <a:latin typeface="Times New Roman"/>
                <a:ea typeface="Calibri"/>
                <a:cs typeface="Times New Roman"/>
              </a:rPr>
              <a:t>- создать кейс методических и практических материалов по теме проекта.</a:t>
            </a:r>
            <a:endParaRPr lang="ru-RU" sz="1100" b="1" dirty="0">
              <a:effectLst/>
              <a:ea typeface="Calibri"/>
              <a:cs typeface="Times New Roman"/>
            </a:endParaRPr>
          </a:p>
        </p:txBody>
      </p:sp>
      <p:sp>
        <p:nvSpPr>
          <p:cNvPr id="11" name="Поле 8"/>
          <p:cNvSpPr txBox="1"/>
          <p:nvPr/>
        </p:nvSpPr>
        <p:spPr>
          <a:xfrm>
            <a:off x="289410" y="3096120"/>
            <a:ext cx="2304148" cy="264945"/>
          </a:xfrm>
          <a:prstGeom prst="rect">
            <a:avLst/>
          </a:prstGeom>
          <a:solidFill>
            <a:srgbClr val="FFFFCC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ru-RU" sz="1200" dirty="0">
                <a:effectLst/>
                <a:latin typeface="Times New Roman"/>
                <a:ea typeface="Calibri"/>
                <a:cs typeface="Times New Roman"/>
              </a:rPr>
              <a:t>Внесение изменений в РППС</a:t>
            </a:r>
            <a:endParaRPr lang="ru-RU" sz="1100" dirty="0">
              <a:effectLst/>
              <a:ea typeface="Calibri"/>
              <a:cs typeface="Times New Roman"/>
            </a:endParaRPr>
          </a:p>
        </p:txBody>
      </p:sp>
      <p:sp>
        <p:nvSpPr>
          <p:cNvPr id="12" name="Поле 9"/>
          <p:cNvSpPr txBox="1"/>
          <p:nvPr/>
        </p:nvSpPr>
        <p:spPr>
          <a:xfrm>
            <a:off x="3643125" y="4149080"/>
            <a:ext cx="2289798" cy="428495"/>
          </a:xfrm>
          <a:prstGeom prst="rect">
            <a:avLst/>
          </a:prstGeom>
          <a:solidFill>
            <a:srgbClr val="FFFFCC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ru-RU" sz="1200" dirty="0">
                <a:effectLst/>
                <a:latin typeface="Times New Roman"/>
                <a:ea typeface="Calibri"/>
                <a:cs typeface="Times New Roman"/>
              </a:rPr>
              <a:t>Конкурсное движение</a:t>
            </a:r>
            <a:endParaRPr lang="ru-RU" sz="1100" dirty="0">
              <a:effectLst/>
              <a:ea typeface="Calibri"/>
              <a:cs typeface="Times New Roman"/>
            </a:endParaRPr>
          </a:p>
        </p:txBody>
      </p:sp>
      <p:sp>
        <p:nvSpPr>
          <p:cNvPr id="13" name="Поле 10"/>
          <p:cNvSpPr txBox="1"/>
          <p:nvPr/>
        </p:nvSpPr>
        <p:spPr>
          <a:xfrm>
            <a:off x="1142976" y="5013176"/>
            <a:ext cx="6786610" cy="1728192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ru-RU" sz="1200" b="1" dirty="0">
                <a:effectLst/>
                <a:latin typeface="Times New Roman"/>
                <a:ea typeface="Calibri"/>
                <a:cs typeface="Times New Roman"/>
              </a:rPr>
              <a:t>РЕЗУЛЬТАТЫ: </a:t>
            </a:r>
            <a:endParaRPr lang="ru-RU" sz="1100" b="1" dirty="0">
              <a:effectLst/>
              <a:ea typeface="Calibri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1200" b="1" dirty="0">
                <a:effectLst/>
                <a:latin typeface="Times New Roman"/>
                <a:ea typeface="Calibri"/>
                <a:cs typeface="Times New Roman"/>
              </a:rPr>
              <a:t>- созданы условия для финансового образования детей старшего дошкольного возраста;</a:t>
            </a:r>
            <a:endParaRPr lang="ru-RU" sz="1100" b="1" dirty="0">
              <a:effectLst/>
              <a:ea typeface="Calibri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1200" b="1" dirty="0">
                <a:effectLst/>
                <a:latin typeface="Times New Roman"/>
                <a:ea typeface="Calibri"/>
                <a:cs typeface="Times New Roman"/>
              </a:rPr>
              <a:t>- повышена профессиональная компетентность педагогов в вопросах финансового просвещения;</a:t>
            </a:r>
            <a:endParaRPr lang="ru-RU" sz="1100" b="1" dirty="0">
              <a:effectLst/>
              <a:ea typeface="Calibri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1200" b="1" dirty="0">
                <a:effectLst/>
                <a:latin typeface="Times New Roman"/>
                <a:ea typeface="Calibri"/>
                <a:cs typeface="Times New Roman"/>
              </a:rPr>
              <a:t>- спроектирована и апробирована </a:t>
            </a:r>
            <a:r>
              <a:rPr lang="ru-RU" sz="1200" b="1" dirty="0" smtClean="0">
                <a:effectLst/>
                <a:latin typeface="Times New Roman"/>
                <a:ea typeface="Calibri"/>
                <a:cs typeface="Times New Roman"/>
              </a:rPr>
              <a:t>модель </a:t>
            </a:r>
            <a:r>
              <a:rPr lang="ru-RU" sz="1200" b="1" dirty="0">
                <a:effectLst/>
                <a:latin typeface="Times New Roman"/>
                <a:ea typeface="Calibri"/>
                <a:cs typeface="Times New Roman"/>
              </a:rPr>
              <a:t>по формированию основ финансовой грамотности  у детей старшего дошкольного возраста «Дошкольная Академия финансов»;</a:t>
            </a:r>
            <a:endParaRPr lang="ru-RU" sz="1100" b="1" dirty="0">
              <a:effectLst/>
              <a:ea typeface="Calibri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1200" b="1" dirty="0">
                <a:effectLst/>
                <a:latin typeface="Times New Roman"/>
                <a:ea typeface="Calibri"/>
                <a:cs typeface="Times New Roman"/>
              </a:rPr>
              <a:t>- создан кейс методических и практических материалов по теме проекта.</a:t>
            </a:r>
            <a:endParaRPr lang="ru-RU" sz="1100" b="1" dirty="0">
              <a:effectLst/>
              <a:ea typeface="Calibri"/>
              <a:cs typeface="Times New Roman"/>
            </a:endParaRPr>
          </a:p>
        </p:txBody>
      </p:sp>
      <p:sp>
        <p:nvSpPr>
          <p:cNvPr id="26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ectangle 3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Стрелка вниз 29"/>
          <p:cNvSpPr/>
          <p:nvPr/>
        </p:nvSpPr>
        <p:spPr>
          <a:xfrm>
            <a:off x="4224347" y="1484784"/>
            <a:ext cx="711822" cy="215841"/>
          </a:xfrm>
          <a:prstGeom prst="downArrow">
            <a:avLst/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трелка вниз 30"/>
          <p:cNvSpPr/>
          <p:nvPr/>
        </p:nvSpPr>
        <p:spPr>
          <a:xfrm>
            <a:off x="4290161" y="2713311"/>
            <a:ext cx="563677" cy="293655"/>
          </a:xfrm>
          <a:prstGeom prst="downArrow">
            <a:avLst/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трелка вниз 31"/>
          <p:cNvSpPr/>
          <p:nvPr/>
        </p:nvSpPr>
        <p:spPr>
          <a:xfrm>
            <a:off x="4457338" y="3501009"/>
            <a:ext cx="275645" cy="644955"/>
          </a:xfrm>
          <a:prstGeom prst="downArrow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трелка углом вверх 33"/>
          <p:cNvSpPr/>
          <p:nvPr/>
        </p:nvSpPr>
        <p:spPr>
          <a:xfrm rot="5400000">
            <a:off x="-617498" y="4403656"/>
            <a:ext cx="2520283" cy="856724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трелка углом вверх 34"/>
          <p:cNvSpPr/>
          <p:nvPr/>
        </p:nvSpPr>
        <p:spPr>
          <a:xfrm rot="5400000" flipV="1">
            <a:off x="7205958" y="4645911"/>
            <a:ext cx="2413829" cy="768978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трелка углом вверх 35"/>
          <p:cNvSpPr/>
          <p:nvPr/>
        </p:nvSpPr>
        <p:spPr>
          <a:xfrm rot="5400000">
            <a:off x="428596" y="4643447"/>
            <a:ext cx="1357322" cy="500066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трелка углом вверх 36"/>
          <p:cNvSpPr/>
          <p:nvPr/>
        </p:nvSpPr>
        <p:spPr>
          <a:xfrm rot="5400000" flipV="1">
            <a:off x="7337604" y="4735362"/>
            <a:ext cx="1322030" cy="423818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трелка вниз 37"/>
          <p:cNvSpPr/>
          <p:nvPr/>
        </p:nvSpPr>
        <p:spPr>
          <a:xfrm>
            <a:off x="4555026" y="4622827"/>
            <a:ext cx="177957" cy="390349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трелка вниз 38"/>
          <p:cNvSpPr/>
          <p:nvPr/>
        </p:nvSpPr>
        <p:spPr>
          <a:xfrm rot="5400000">
            <a:off x="2829007" y="2974004"/>
            <a:ext cx="236476" cy="458176"/>
          </a:xfrm>
          <a:prstGeom prst="downArrow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трелка вниз 39"/>
          <p:cNvSpPr/>
          <p:nvPr/>
        </p:nvSpPr>
        <p:spPr>
          <a:xfrm rot="2644816">
            <a:off x="2824551" y="3304462"/>
            <a:ext cx="267903" cy="506129"/>
          </a:xfrm>
          <a:prstGeom prst="downArrow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трелка вниз 40"/>
          <p:cNvSpPr/>
          <p:nvPr/>
        </p:nvSpPr>
        <p:spPr>
          <a:xfrm rot="18596084">
            <a:off x="6035036" y="3344945"/>
            <a:ext cx="297758" cy="505697"/>
          </a:xfrm>
          <a:prstGeom prst="downArrow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трелка вниз 42"/>
          <p:cNvSpPr/>
          <p:nvPr/>
        </p:nvSpPr>
        <p:spPr>
          <a:xfrm rot="16200000">
            <a:off x="6124300" y="2997599"/>
            <a:ext cx="236137" cy="461985"/>
          </a:xfrm>
          <a:prstGeom prst="downArrow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5262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57224" y="2786058"/>
            <a:ext cx="7408333" cy="34506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5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2844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57158" y="1988840"/>
            <a:ext cx="8358246" cy="403244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Стратегия инновационного развития Российской Федерации на период до 2020 года (утв. Распоряжением Правительства РФ от 08 декабря 2011 года  № 2227-р).</a:t>
            </a:r>
          </a:p>
          <a:p>
            <a:pPr algn="just">
              <a:buNone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Стратегия повышения финансовой грамотности в Российской Федерации на 2017-2023 гг. (утв. Распоряжением Правительства РФ от 25 сентября 2017 года  № 2039-р).</a:t>
            </a:r>
          </a:p>
          <a:p>
            <a:pPr algn="just">
              <a:buNone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Концепция создания международного финансового центра РФ была одобрена  Правительством РФ 05 февраля 2009 года.</a:t>
            </a:r>
          </a:p>
          <a:p>
            <a:pPr algn="just">
              <a:buNone/>
            </a:pP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Нормативно-правовые документы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852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2428868"/>
            <a:ext cx="8568952" cy="3857652"/>
          </a:xfrm>
        </p:spPr>
        <p:txBody>
          <a:bodyPr/>
          <a:lstStyle/>
          <a:p>
            <a:pPr algn="just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Региональная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инновационная площадка «Финансовая грамотность для детей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- с 2018 года</a:t>
            </a:r>
          </a:p>
          <a:p>
            <a:pPr algn="just"/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Городское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методическое объединение для педагогов ДОУ по теме «Финансовая грамотность дошкольников в условиях реализации ФГОС ДО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- с 2019 года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252728"/>
          </a:xfrm>
        </p:spPr>
        <p:txBody>
          <a:bodyPr>
            <a:noAutofit/>
          </a:bodyPr>
          <a:lstStyle/>
          <a:p>
            <a:r>
              <a:rPr lang="ru-RU" sz="3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педагогической компетентности  по вопросам финансовой грамотности </a:t>
            </a:r>
            <a:endParaRPr lang="ru-RU" sz="3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7001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8164512"/>
              </p:ext>
            </p:extLst>
          </p:nvPr>
        </p:nvGraphicFramePr>
        <p:xfrm>
          <a:off x="571472" y="2143116"/>
          <a:ext cx="8072494" cy="41434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работы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5104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14282" y="1916832"/>
            <a:ext cx="8678199" cy="468052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Цель проекта:</a:t>
            </a:r>
          </a:p>
          <a:p>
            <a:pPr algn="just"/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Повысить 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профессиональную компетентность педагогов в вопросах формирования основ финансовой грамотности у детей старшего дошкольного возраста в соответствии  с требованиями ФГОС дошкольного образования.</a:t>
            </a:r>
          </a:p>
          <a:p>
            <a:pPr algn="just"/>
            <a:endParaRPr lang="ru-RU" sz="29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Задачи проекта:</a:t>
            </a:r>
          </a:p>
          <a:p>
            <a:pPr algn="just"/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создать 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условия для финансового образования детей старшего дошкольного возраста;</a:t>
            </a:r>
          </a:p>
          <a:p>
            <a:pPr algn="just"/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повысить 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профессиональную компетентность педагогов в вопросах финансовой грамотности;</a:t>
            </a:r>
          </a:p>
          <a:p>
            <a:pPr algn="just"/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спроектировать 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и апробировать модель финансового просвещения детей старшего дошкольного возраста;</a:t>
            </a:r>
          </a:p>
          <a:p>
            <a:pPr algn="just"/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создать 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кейс методических и практических материалов по теме проекта.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Проект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«Академия финансов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b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2019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2022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годы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569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2000240"/>
          <a:ext cx="8429684" cy="44291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Заголовок 2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ru-RU" sz="49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Этапы реализации проекта:</a:t>
            </a:r>
            <a:br>
              <a:rPr lang="ru-RU" sz="49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57158" y="2071678"/>
          <a:ext cx="8358246" cy="4500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252728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Организационный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этап </a:t>
            </a:r>
            <a:b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(август- сентябрь 2019 года)</a:t>
            </a:r>
            <a:b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357158" y="714356"/>
            <a:ext cx="8229600" cy="1252728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Основной этап </a:t>
            </a:r>
            <a:b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(с октября 2019 года по  август  2022 года)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214282" y="2285992"/>
          <a:ext cx="8715404" cy="41973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57158" y="2357406"/>
          <a:ext cx="8286808" cy="4500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Заголовок 2"/>
          <p:cNvSpPr txBox="1">
            <a:spLocks/>
          </p:cNvSpPr>
          <p:nvPr/>
        </p:nvSpPr>
        <p:spPr>
          <a:xfrm>
            <a:off x="500034" y="428604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Основные направления  деятельности городского методического объединения воспитателей </a:t>
            </a:r>
            <a:b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«Финансовая грамотность дошкольников в условиях реализации ФГОС ДО»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693</TotalTime>
  <Words>715</Words>
  <Application>Microsoft Office PowerPoint</Application>
  <PresentationFormat>Экран (4:3)</PresentationFormat>
  <Paragraphs>82</Paragraphs>
  <Slides>16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Candara</vt:lpstr>
      <vt:lpstr>Symbol</vt:lpstr>
      <vt:lpstr>Times New Roman</vt:lpstr>
      <vt:lpstr>Волна</vt:lpstr>
      <vt:lpstr>Модель повышения компетентности педагогов                в вопросах финансовой грамотности дошкольников</vt:lpstr>
      <vt:lpstr>Нормативно-правовые документы </vt:lpstr>
      <vt:lpstr>Повышение педагогической компетентности  по вопросам финансовой грамотности </vt:lpstr>
      <vt:lpstr>Направления работы</vt:lpstr>
      <vt:lpstr>Проект «Академия финансов» 2019 – 2022 годы</vt:lpstr>
      <vt:lpstr>Этапы реализации проекта: </vt:lpstr>
      <vt:lpstr> Организационный этап  (август- сентябрь 2019 года) </vt:lpstr>
      <vt:lpstr> Основной этап  (с октября 2019 года по  август  2022 года) </vt:lpstr>
      <vt:lpstr>Презентация PowerPoint</vt:lpstr>
      <vt:lpstr>Презентация PowerPoint</vt:lpstr>
      <vt:lpstr>Заключительный этап  (сентябрь – декабрь 2022года) </vt:lpstr>
      <vt:lpstr>Готовность педагогов к формированию финансовой грамотности  у дошкольников 5-7 лет</vt:lpstr>
      <vt:lpstr>Промежуточные результаты по реализации проекта</vt:lpstr>
      <vt:lpstr>Промежуточные результаты по реализации проекта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Взаимодействие с педагогами ДОУ по вопросам повышения финансовой грамотности дошкольников</dc:title>
  <dc:creator>МДОАУ-94</dc:creator>
  <cp:lastModifiedBy>Малоок Анна Николаевна</cp:lastModifiedBy>
  <cp:revision>41</cp:revision>
  <dcterms:created xsi:type="dcterms:W3CDTF">2020-10-05T04:02:13Z</dcterms:created>
  <dcterms:modified xsi:type="dcterms:W3CDTF">2020-10-27T12:55:28Z</dcterms:modified>
</cp:coreProperties>
</file>