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5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7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9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4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5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7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5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8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2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E506-CF1B-4F05-921F-F45BD80B2AF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FEAA-BC18-4E93-BBE5-E9CC9E276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8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Фермер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автономное учреждение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№24 г. Орска»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возраста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финансовой грамотности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«ДОХОДЫ и РАСХОДЫ»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85184"/>
            <a:ext cx="3560440" cy="1152128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Яковенко Е.Б.,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ермер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развивать у детей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 предпосылки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финансовой грамотности.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закрепить у детей понятия «бюджет семьи», «доходы семьи» и «расходы семьи»;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формировать у детей представления об основных источниках доходов и расходов семьи;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-учить детей планировать семейный бюдже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ермер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ДОХОДЫ</a:t>
            </a:r>
            <a:r>
              <a:rPr lang="ru-RU" dirty="0" smtClean="0"/>
              <a:t>     </a:t>
            </a:r>
            <a:r>
              <a:rPr lang="ru-RU" sz="6600" dirty="0" smtClean="0">
                <a:solidFill>
                  <a:srgbClr val="0070C0"/>
                </a:solidFill>
              </a:rPr>
              <a:t>РАСХОДЫ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Фермер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992888" cy="416247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эту игру могут играть одновременно от 1 до 6 человек (в зависимости от этого принимается индивидуальное или коллективное решение).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(дети) в соответствующие карманы раскладывают нужные картинки «Доход» или «Расход». Ребенок (дети), слушая условие  берут картинки и поочередно сортируют их в соответствующий отсек «Доход» или «Расход». В конце игры необходимо подвести итог и обсуждение того, правильно ли были распределены картинки.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можно попросить ребенка закрыть карточки с изображениями «доходов» и «расходов» семьи соответствующими фишками: ДОХОД или РАСХОД.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дальнейшем в игре можно усложнить задание: дать детям возможность самостоятельно придумать условие игры, дополнять карточки «доходов» и «расходов». Игру можно проводить как в индивидуальной работе, так и в виде игры-соревнования двумя командами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IMG_20240205_095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971">
            <a:off x="4546897" y="4548996"/>
            <a:ext cx="1486136" cy="21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IMG_20240205_095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730" flipV="1">
            <a:off x="6678889" y="4573683"/>
            <a:ext cx="1561256" cy="20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ермер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esktop\IMG_20240205_100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07371"/>
            <a:ext cx="2437564" cy="283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IMG_20240205_100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57370" y="4293096"/>
            <a:ext cx="312699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IMG_20240205_101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1202" y="48212"/>
            <a:ext cx="2330848" cy="17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IMG_20240205_1010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02" y="2093967"/>
            <a:ext cx="2432926" cy="16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Desktop\IMG_20240205_1119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0112" y="-411748"/>
            <a:ext cx="1813966" cy="27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лена\Desktop\IMG_20240205_1120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77" y="1715638"/>
            <a:ext cx="1755436" cy="27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Фермер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образовательное автономное учреждение  «Средняя общеобразовательная школа №24 г. Орска» Дидактическая игра для детей старшего дошкольного возраста по финансовой грамотности  «ДОХОДЫ и РАСХОДЫ»</vt:lpstr>
      <vt:lpstr>Цель игры: развивать у детей старшего дошкольного возраста предпосылки финансовой грамотности. Задачи: -  закрепить у детей понятия «бюджет семьи», «доходы семьи» и «расходы семьи»; - формировать у детей представления об основных источниках доходов и расходов семьи; -учить детей планировать семейный бюджет.</vt:lpstr>
      <vt:lpstr>ДОХОДЫ     РАСХОДЫ</vt:lpstr>
      <vt:lpstr>Правила игры:  В эту игру могут играть одновременно от 1 до 6 человек (в зависимости от этого принимается индивидуальное или коллективное решение). Ребенок (дети) в соответствующие карманы раскладывают нужные картинки «Доход» или «Расход». Ребенок (дети), слушая условие  берут картинки и поочередно сортируют их в соответствующий отсек «Доход» или «Расход». В конце игры необходимо подвести итог и обсуждение того, правильно ли были распределены картинки. Также можно попросить ребенка закрыть карточки с изображениями «доходов» и «расходов» семьи соответствующими фишками: ДОХОД или РАСХОД. В дальнейшем в игре можно усложнить задание: дать детям возможность самостоятельно придумать условие игры, дополнять карточки «доходов» и «расходов». Игру можно проводить как в индивидуальной работе, так и в виде игры-соревнования двумя командами.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автономное учреждение «Средняя общеобразовательная школа №24 г. Орска» Дидактическая игра для старших дошкольников по финансовой грамотности  «ДОХОДЫ и РАСХОДЫ»</dc:title>
  <dc:creator>Фермер</dc:creator>
  <cp:lastModifiedBy>Фермер</cp:lastModifiedBy>
  <cp:revision>8</cp:revision>
  <dcterms:created xsi:type="dcterms:W3CDTF">2024-02-04T15:29:10Z</dcterms:created>
  <dcterms:modified xsi:type="dcterms:W3CDTF">2024-02-06T16:46:55Z</dcterms:modified>
</cp:coreProperties>
</file>