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6C3BF-81B4-4B8D-A721-85578641D7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6A3FC-654F-42BA-B732-6082A2663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1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6A3FC-654F-42BA-B732-6082A266302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7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6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4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4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1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7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2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9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5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9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E90E-F028-4020-81F0-4842D4F0C52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8E5F-C2EE-4223-AD08-8B6267B9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7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B250F-859E-7370-22A5-9FD26835C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E286EA0-DB5B-D86E-7CB4-A32410EA970F}"/>
              </a:ext>
            </a:extLst>
          </p:cNvPr>
          <p:cNvGrpSpPr/>
          <p:nvPr/>
        </p:nvGrpSpPr>
        <p:grpSpPr>
          <a:xfrm>
            <a:off x="0" y="2062480"/>
            <a:ext cx="9285153" cy="4795520"/>
            <a:chOff x="0" y="2062480"/>
            <a:chExt cx="9285153" cy="479552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BD96A9D-A515-B15A-A128-D46067EA0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2480"/>
              <a:ext cx="9144000" cy="479552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C316A0D-AD96-BB86-7B8E-0E5BE128A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2500" l="9833" r="89749">
                          <a14:foregroundMark x1="70205" y1="46667" x2="70595" y2="52022"/>
                          <a14:foregroundMark x1="70084" y1="45000" x2="70205" y2="46667"/>
                          <a14:foregroundMark x1="64113" y1="54420" x2="68828" y2="63056"/>
                          <a14:foregroundMark x1="63247" y1="52833" x2="63863" y2="53961"/>
                          <a14:foregroundMark x1="68828" y1="63056" x2="69874" y2="63611"/>
                          <a14:foregroundMark x1="41423" y1="86111" x2="42887" y2="90833"/>
                          <a14:foregroundMark x1="51591" y1="63631" x2="53605" y2="63530"/>
                          <a14:foregroundMark x1="71967" y1="75278" x2="73222" y2="87500"/>
                          <a14:foregroundMark x1="70084" y1="67222" x2="70084" y2="69722"/>
                          <a14:foregroundMark x1="77824" y1="75278" x2="80335" y2="90833"/>
                          <a14:foregroundMark x1="80335" y1="90833" x2="81381" y2="92500"/>
                          <a14:foregroundMark x1="85356" y1="72778" x2="87448" y2="75000"/>
                          <a14:foregroundMark x1="52510" y1="73056" x2="62762" y2="74167"/>
                          <a14:backgroundMark x1="8787" y1="58611" x2="70711" y2="24167"/>
                          <a14:backgroundMark x1="49582" y1="10278" x2="50837" y2="52778"/>
                          <a14:backgroundMark x1="50837" y1="52778" x2="52301" y2="59722"/>
                          <a14:backgroundMark x1="48745" y1="18333" x2="89958" y2="30278"/>
                          <a14:backgroundMark x1="67364" y1="36389" x2="93724" y2="42500"/>
                          <a14:backgroundMark x1="61088" y1="31944" x2="73013" y2="34722"/>
                          <a14:backgroundMark x1="73013" y1="34722" x2="84519" y2="33889"/>
                          <a14:backgroundMark x1="54603" y1="44722" x2="57741" y2="55278"/>
                          <a14:backgroundMark x1="51674" y1="40556" x2="67782" y2="43333"/>
                          <a14:backgroundMark x1="65900" y1="46667" x2="65900" y2="46667"/>
                          <a14:backgroundMark x1="56695" y1="44722" x2="65272" y2="49722"/>
                          <a14:backgroundMark x1="65272" y1="49722" x2="67782" y2="46944"/>
                          <a14:backgroundMark x1="65481" y1="55556" x2="71548" y2="58333"/>
                          <a14:backgroundMark x1="57531" y1="56111" x2="58996" y2="60556"/>
                          <a14:backgroundMark x1="51883" y1="53889" x2="30335" y2="47222"/>
                          <a14:backgroundMark x1="30335" y1="47222" x2="29289" y2="47222"/>
                          <a14:backgroundMark x1="30335" y1="61111" x2="31172" y2="70000"/>
                          <a14:backgroundMark x1="12343" y1="89167" x2="41841" y2="44167"/>
                          <a14:backgroundMark x1="41841" y1="44167" x2="44561" y2="42222"/>
                          <a14:backgroundMark x1="30126" y1="89444" x2="42887" y2="54167"/>
                          <a14:backgroundMark x1="36820" y1="77778" x2="41004" y2="67778"/>
                          <a14:backgroundMark x1="42469" y1="68889" x2="49582" y2="68056"/>
                          <a14:backgroundMark x1="51674" y1="67500" x2="60879" y2="67778"/>
                          <a14:backgroundMark x1="64060" y1="71600" x2="65272" y2="73056"/>
                          <a14:backgroundMark x1="60879" y1="67778" x2="61806" y2="68892"/>
                          <a14:backgroundMark x1="66946" y1="69167" x2="66318" y2="7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1162" y="3857505"/>
              <a:ext cx="3983991" cy="3000495"/>
            </a:xfrm>
            <a:prstGeom prst="rect">
              <a:avLst/>
            </a:prstGeom>
          </p:spPr>
        </p:pic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2DB919-4A53-D89B-85F9-AAEB511DC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880" y="335598"/>
            <a:ext cx="6858000" cy="165576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 и пособий по безопасности жизнедеятельности детей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«Авторская находка - 2026»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A8CBF7A-ACEA-BB36-3A35-3A2752E5D3A8}"/>
              </a:ext>
            </a:extLst>
          </p:cNvPr>
          <p:cNvSpPr txBox="1">
            <a:spLocks/>
          </p:cNvSpPr>
          <p:nvPr/>
        </p:nvSpPr>
        <p:spPr>
          <a:xfrm>
            <a:off x="2223317" y="2194560"/>
            <a:ext cx="6504123" cy="1234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«Давай меняться «Безопасность»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252759F-397F-A4CF-FF74-51830F1C668C}"/>
              </a:ext>
            </a:extLst>
          </p:cNvPr>
          <p:cNvSpPr txBox="1">
            <a:spLocks/>
          </p:cNvSpPr>
          <p:nvPr/>
        </p:nvSpPr>
        <p:spPr>
          <a:xfrm>
            <a:off x="4362089" y="3353118"/>
            <a:ext cx="485248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Конкурсант: Яровая Татьяна Викторовна,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– детский сад № 116 г. Орска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Ералашка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7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программное обеспечение, Мультимедийное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EFFA71B-B9D2-D485-F6D5-7C854C95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22" t="30741" r="35333" b="37068"/>
          <a:stretch>
            <a:fillRect/>
          </a:stretch>
        </p:blipFill>
        <p:spPr>
          <a:xfrm>
            <a:off x="24428" y="528320"/>
            <a:ext cx="9119572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3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E9DBE-5F9D-1CE0-5013-B078AB8EF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097C1C-EA50-8865-A234-2D9019522376}"/>
              </a:ext>
            </a:extLst>
          </p:cNvPr>
          <p:cNvSpPr/>
          <p:nvPr/>
        </p:nvSpPr>
        <p:spPr>
          <a:xfrm>
            <a:off x="843907" y="183495"/>
            <a:ext cx="7066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увлекательный пасьянс.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для детей (на основе китайской игры – маджонга)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887D0E-CB41-0344-C4BC-DC20813047D3}"/>
              </a:ext>
            </a:extLst>
          </p:cNvPr>
          <p:cNvSpPr/>
          <p:nvPr/>
        </p:nvSpPr>
        <p:spPr>
          <a:xfrm>
            <a:off x="388546" y="1118215"/>
            <a:ext cx="8372613" cy="5324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- создавать такие комбинации, чтобы получить больше очков.</a:t>
            </a:r>
          </a:p>
          <a:p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два комплекта фишек – один (36 шт.) по теме «ПДД»,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(36 шт.) «Пожарная безопасность)</a:t>
            </a:r>
          </a:p>
          <a:p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адекватность: для детей 6-7 лет</a:t>
            </a:r>
          </a:p>
          <a:p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задачи:</a:t>
            </a:r>
          </a:p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всех когнитивных функций: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Зрительное восприятие понадобиться, чтобы различать символы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(не путать картинки по темам);</a:t>
            </a:r>
          </a:p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Память – чтобы следить за правильностью выполнения действий;</a:t>
            </a:r>
          </a:p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Мышление – чтобы составлять комбинации и просчитать выгодные ходы;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Внимание – чтобы не проморгать фишки, которые позволяют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сделать выигрышные ходы;</a:t>
            </a:r>
          </a:p>
          <a:p>
            <a:r>
              <a:rPr lang="ru-RU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Произвольное </a:t>
            </a: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– ребенку нужно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среди множества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фишек только те, которые соответствуют описанию.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6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61259-78EE-FE71-20A3-81E6A047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FF9034-6368-B042-85B8-EA701E70D442}"/>
              </a:ext>
            </a:extLst>
          </p:cNvPr>
          <p:cNvSpPr/>
          <p:nvPr/>
        </p:nvSpPr>
        <p:spPr>
          <a:xfrm>
            <a:off x="254524" y="691241"/>
            <a:ext cx="8634951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игры.</a:t>
            </a:r>
          </a:p>
          <a:p>
            <a:pPr algn="just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состоит из сессий – лица делают свои ходы. </a:t>
            </a:r>
          </a:p>
          <a:p>
            <a:pPr algn="just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 от динамики – насколько быстро и активно делают ходы, </a:t>
            </a:r>
          </a:p>
          <a:p>
            <a:pPr algn="just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и продолжительность. </a:t>
            </a:r>
          </a:p>
          <a:p>
            <a:pPr algn="just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принимают участие два игрока.</a:t>
            </a:r>
          </a:p>
          <a:p>
            <a:pPr algn="just"/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игрок делает первый ход – открывается одна фишка, движением фишек одного из рядов сверху вниз (внизу ряда появляется лишняя фишка). Если на фишке картинка соответствует тематике фишек первого игрока, сделавшего первый ход, фишка устанавливается в любой верхний ряд своих рядов. </a:t>
            </a:r>
          </a:p>
          <a:p>
            <a:pPr algn="just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картинка на фишке не соответствует тематике картинок первого игрока, то фишка передается второму игроку. Второй ирок ставит фишку в любой верхний ряд своих фише и сдвигает фишки сверху вниз. Открывается следующая появившаяся внизу ряда фишка. Игра продолжается. Каждый игрок должен собрать 9 рядов из одинаковых фишек по тематике выбранных фишек.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3A008-2550-CC53-85BE-20E08AB3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B82F2F-4E9F-0A8A-71D0-DD4C7E20FD09}"/>
              </a:ext>
            </a:extLst>
          </p:cNvPr>
          <p:cNvSpPr/>
          <p:nvPr/>
        </p:nvSpPr>
        <p:spPr>
          <a:xfrm>
            <a:off x="691142" y="1270361"/>
            <a:ext cx="77617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второй.</a:t>
            </a:r>
          </a:p>
          <a:p>
            <a:pPr algn="just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изображения на фишках стали более привычными, то на этом этапе можно играть с ребенком в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фишках трех основных картинках. Для начала можно брать 6-8 пар фишек. Они выкладываются в несколько рядов. Каждый игрок по очереди открывает две фишки, и если они одинаковые, то он забирает пару себе и может сделать еще один ход, а если разные, то переворачивает обратно.</a:t>
            </a:r>
          </a:p>
        </p:txBody>
      </p:sp>
    </p:spTree>
    <p:extLst>
      <p:ext uri="{BB962C8B-B14F-4D97-AF65-F5344CB8AC3E}">
        <p14:creationId xmlns:p14="http://schemas.microsoft.com/office/powerpoint/2010/main" val="24940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8DCBF-CCD1-A87E-A190-D054AE1E3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программное обеспечение, компьют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B015877-FC9B-F69B-50BB-39136CD708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41" t="30365" r="35539" b="34817"/>
          <a:stretch>
            <a:fillRect/>
          </a:stretch>
        </p:blipFill>
        <p:spPr>
          <a:xfrm>
            <a:off x="738835" y="868680"/>
            <a:ext cx="766633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3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</TotalTime>
  <Words>398</Words>
  <Application>Microsoft Office PowerPoint</Application>
  <PresentationFormat>Экран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ф</dc:creator>
  <cp:lastModifiedBy>ф</cp:lastModifiedBy>
  <cp:revision>3</cp:revision>
  <dcterms:created xsi:type="dcterms:W3CDTF">2026-02-11T16:00:26Z</dcterms:created>
  <dcterms:modified xsi:type="dcterms:W3CDTF">2026-02-11T17:01:36Z</dcterms:modified>
</cp:coreProperties>
</file>